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4"/>
  </p:sldMasterIdLst>
  <p:sldIdLst>
    <p:sldId id="256" r:id="rId5"/>
    <p:sldId id="271" r:id="rId6"/>
    <p:sldId id="259" r:id="rId7"/>
    <p:sldId id="262" r:id="rId8"/>
    <p:sldId id="263" r:id="rId9"/>
    <p:sldId id="260" r:id="rId10"/>
    <p:sldId id="264" r:id="rId11"/>
    <p:sldId id="274" r:id="rId12"/>
    <p:sldId id="275" r:id="rId13"/>
    <p:sldId id="265" r:id="rId14"/>
    <p:sldId id="272" r:id="rId15"/>
    <p:sldId id="266" r:id="rId16"/>
    <p:sldId id="261" r:id="rId17"/>
    <p:sldId id="279" r:id="rId18"/>
    <p:sldId id="276" r:id="rId19"/>
    <p:sldId id="277" r:id="rId20"/>
    <p:sldId id="278" r:id="rId21"/>
    <p:sldId id="280" r:id="rId22"/>
    <p:sldId id="25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C4A9D0-9EAC-836F-D001-997EEB52D75C}" v="22" dt="2023-05-10T09:18:55.796"/>
    <p1510:client id="{2E124EBC-F58D-4C49-8A99-EEBF9BF9AE64}" v="420" dt="2023-05-09T21:08:26.900"/>
    <p1510:client id="{4A188A17-9FC6-4857-813A-E912737B6D93}" v="251" dt="2023-05-10T10:42:35.119"/>
    <p1510:client id="{58D4CD13-CC51-8BCA-F80E-E686932EBE12}" v="69" dt="2023-05-09T19:23:29.404"/>
    <p1510:client id="{93121CB2-D626-4359-A9BE-64FEC04B3904}" v="26" dt="2023-05-10T09:22:38.740"/>
    <p1510:client id="{AE8D15DE-C73B-6643-9814-2E557543D26B}" v="245" dt="2023-05-10T10:06:32.811"/>
    <p1510:client id="{FD950802-D4AB-4B5D-81AD-2DF37AB82666}" v="121" dt="2023-05-09T20:22:56.7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lenthin, Mika" userId="S::mika.mellenthin@students.tbs1.de::3bbbc3a8-a770-4094-8870-3f4cc0088ebb" providerId="AD" clId="Web-{D2EC838E-A891-4DB4-8642-4F016CD3A96C}"/>
    <pc:docChg chg="addSld modSld addMainMaster delMainMaster">
      <pc:chgData name="Mellenthin, Mika" userId="S::mika.mellenthin@students.tbs1.de::3bbbc3a8-a770-4094-8870-3f4cc0088ebb" providerId="AD" clId="Web-{D2EC838E-A891-4DB4-8642-4F016CD3A96C}" dt="2023-05-03T09:29:16.401" v="101"/>
      <pc:docMkLst>
        <pc:docMk/>
      </pc:docMkLst>
      <pc:sldChg chg="addSp delSp modSp new mod setBg modClrScheme addAnim delAnim setClrOvrMap chgLayout">
        <pc:chgData name="Mellenthin, Mika" userId="S::mika.mellenthin@students.tbs1.de::3bbbc3a8-a770-4094-8870-3f4cc0088ebb" providerId="AD" clId="Web-{D2EC838E-A891-4DB4-8642-4F016CD3A96C}" dt="2023-05-03T09:27:36.253" v="68"/>
        <pc:sldMkLst>
          <pc:docMk/>
          <pc:sldMk cId="588534945" sldId="256"/>
        </pc:sldMkLst>
        <pc:spChg chg="mod">
          <ac:chgData name="Mellenthin, Mika" userId="S::mika.mellenthin@students.tbs1.de::3bbbc3a8-a770-4094-8870-3f4cc0088ebb" providerId="AD" clId="Web-{D2EC838E-A891-4DB4-8642-4F016CD3A96C}" dt="2023-05-03T09:27:36.253" v="68"/>
          <ac:spMkLst>
            <pc:docMk/>
            <pc:sldMk cId="588534945" sldId="256"/>
            <ac:spMk id="2" creationId="{9582BD22-07AB-8F19-B0B6-D06DCF64852E}"/>
          </ac:spMkLst>
        </pc:spChg>
        <pc:spChg chg="mod">
          <ac:chgData name="Mellenthin, Mika" userId="S::mika.mellenthin@students.tbs1.de::3bbbc3a8-a770-4094-8870-3f4cc0088ebb" providerId="AD" clId="Web-{D2EC838E-A891-4DB4-8642-4F016CD3A96C}" dt="2023-05-03T09:27:36.253" v="68"/>
          <ac:spMkLst>
            <pc:docMk/>
            <pc:sldMk cId="588534945" sldId="256"/>
            <ac:spMk id="3" creationId="{A2B49F33-D8D2-088D-DE9C-70007EC70D23}"/>
          </ac:spMkLst>
        </pc:spChg>
        <pc:spChg chg="add del">
          <ac:chgData name="Mellenthin, Mika" userId="S::mika.mellenthin@students.tbs1.de::3bbbc3a8-a770-4094-8870-3f4cc0088ebb" providerId="AD" clId="Web-{D2EC838E-A891-4DB4-8642-4F016CD3A96C}" dt="2023-05-03T09:27:36.253" v="68"/>
          <ac:spMkLst>
            <pc:docMk/>
            <pc:sldMk cId="588534945" sldId="256"/>
            <ac:spMk id="5" creationId="{956C5C09-0043-4549-B800-2101B70D667D}"/>
          </ac:spMkLst>
        </pc:spChg>
        <pc:spChg chg="add del">
          <ac:chgData name="Mellenthin, Mika" userId="S::mika.mellenthin@students.tbs1.de::3bbbc3a8-a770-4094-8870-3f4cc0088ebb" providerId="AD" clId="Web-{D2EC838E-A891-4DB4-8642-4F016CD3A96C}" dt="2023-05-03T09:27:36.253" v="68"/>
          <ac:spMkLst>
            <pc:docMk/>
            <pc:sldMk cId="588534945" sldId="256"/>
            <ac:spMk id="6" creationId="{B7E2F724-2FB3-4D1D-A730-739B8654C030}"/>
          </ac:spMkLst>
        </pc:spChg>
        <pc:spChg chg="add del">
          <ac:chgData name="Mellenthin, Mika" userId="S::mika.mellenthin@students.tbs1.de::3bbbc3a8-a770-4094-8870-3f4cc0088ebb" providerId="AD" clId="Web-{D2EC838E-A891-4DB4-8642-4F016CD3A96C}" dt="2023-05-03T09:27:36.253" v="68"/>
          <ac:spMkLst>
            <pc:docMk/>
            <pc:sldMk cId="588534945" sldId="256"/>
            <ac:spMk id="8" creationId="{B2C335F7-F61C-4EB4-80F2-4B1438FE66BB}"/>
          </ac:spMkLst>
        </pc:spChg>
        <pc:spChg chg="add del">
          <ac:chgData name="Mellenthin, Mika" userId="S::mika.mellenthin@students.tbs1.de::3bbbc3a8-a770-4094-8870-3f4cc0088ebb" providerId="AD" clId="Web-{D2EC838E-A891-4DB4-8642-4F016CD3A96C}" dt="2023-05-03T09:24:43.959" v="56"/>
          <ac:spMkLst>
            <pc:docMk/>
            <pc:sldMk cId="588534945" sldId="256"/>
            <ac:spMk id="9" creationId="{A38827F1-3359-44F6-9009-43AE2B17FEAD}"/>
          </ac:spMkLst>
        </pc:spChg>
        <pc:spChg chg="add">
          <ac:chgData name="Mellenthin, Mika" userId="S::mika.mellenthin@students.tbs1.de::3bbbc3a8-a770-4094-8870-3f4cc0088ebb" providerId="AD" clId="Web-{D2EC838E-A891-4DB4-8642-4F016CD3A96C}" dt="2023-05-03T09:27:36.253" v="68"/>
          <ac:spMkLst>
            <pc:docMk/>
            <pc:sldMk cId="588534945" sldId="256"/>
            <ac:spMk id="10" creationId="{55B419A7-F817-4767-8CCB-FB0E189C4ACD}"/>
          </ac:spMkLst>
        </pc:spChg>
        <pc:spChg chg="add del">
          <ac:chgData name="Mellenthin, Mika" userId="S::mika.mellenthin@students.tbs1.de::3bbbc3a8-a770-4094-8870-3f4cc0088ebb" providerId="AD" clId="Web-{D2EC838E-A891-4DB4-8642-4F016CD3A96C}" dt="2023-05-03T09:24:43.959" v="56"/>
          <ac:spMkLst>
            <pc:docMk/>
            <pc:sldMk cId="588534945" sldId="256"/>
            <ac:spMk id="11" creationId="{17AFAD67-5350-4773-886F-D6DD7E66DB04}"/>
          </ac:spMkLst>
        </pc:spChg>
        <pc:spChg chg="add">
          <ac:chgData name="Mellenthin, Mika" userId="S::mika.mellenthin@students.tbs1.de::3bbbc3a8-a770-4094-8870-3f4cc0088ebb" providerId="AD" clId="Web-{D2EC838E-A891-4DB4-8642-4F016CD3A96C}" dt="2023-05-03T09:27:36.253" v="68"/>
          <ac:spMkLst>
            <pc:docMk/>
            <pc:sldMk cId="588534945" sldId="256"/>
            <ac:spMk id="17" creationId="{7021D92D-08FF-45A6-9109-AC9462C7E8E3}"/>
          </ac:spMkLst>
        </pc:spChg>
        <pc:grpChg chg="add del">
          <ac:chgData name="Mellenthin, Mika" userId="S::mika.mellenthin@students.tbs1.de::3bbbc3a8-a770-4094-8870-3f4cc0088ebb" providerId="AD" clId="Web-{D2EC838E-A891-4DB4-8642-4F016CD3A96C}" dt="2023-05-03T09:24:43.959" v="56"/>
          <ac:grpSpMkLst>
            <pc:docMk/>
            <pc:sldMk cId="588534945" sldId="256"/>
            <ac:grpSpMk id="13" creationId="{3914D2BD-3C47-433D-81FE-DC6C39595F0E}"/>
          </ac:grpSpMkLst>
        </pc:grpChg>
        <pc:picChg chg="add del">
          <ac:chgData name="Mellenthin, Mika" userId="S::mika.mellenthin@students.tbs1.de::3bbbc3a8-a770-4094-8870-3f4cc0088ebb" providerId="AD" clId="Web-{D2EC838E-A891-4DB4-8642-4F016CD3A96C}" dt="2023-05-03T09:24:43.959" v="56"/>
          <ac:picMkLst>
            <pc:docMk/>
            <pc:sldMk cId="588534945" sldId="256"/>
            <ac:picMk id="4" creationId="{3FBF1532-4906-3840-911C-9EA40637F432}"/>
          </ac:picMkLst>
        </pc:picChg>
        <pc:picChg chg="add mod">
          <ac:chgData name="Mellenthin, Mika" userId="S::mika.mellenthin@students.tbs1.de::3bbbc3a8-a770-4094-8870-3f4cc0088ebb" providerId="AD" clId="Web-{D2EC838E-A891-4DB4-8642-4F016CD3A96C}" dt="2023-05-03T09:27:36.253" v="68"/>
          <ac:picMkLst>
            <pc:docMk/>
            <pc:sldMk cId="588534945" sldId="256"/>
            <ac:picMk id="7" creationId="{809ABF8E-3391-2258-8075-0618CFA2094C}"/>
          </ac:picMkLst>
        </pc:picChg>
        <pc:cxnChg chg="add">
          <ac:chgData name="Mellenthin, Mika" userId="S::mika.mellenthin@students.tbs1.de::3bbbc3a8-a770-4094-8870-3f4cc0088ebb" providerId="AD" clId="Web-{D2EC838E-A891-4DB4-8642-4F016CD3A96C}" dt="2023-05-03T09:27:36.253" v="68"/>
          <ac:cxnSpMkLst>
            <pc:docMk/>
            <pc:sldMk cId="588534945" sldId="256"/>
            <ac:cxnSpMk id="15" creationId="{D81E42A3-743C-4C15-9DA8-93AA9AEBFB17}"/>
          </ac:cxnSpMkLst>
        </pc:cxnChg>
      </pc:sldChg>
      <pc:sldChg chg="modSp new">
        <pc:chgData name="Mellenthin, Mika" userId="S::mika.mellenthin@students.tbs1.de::3bbbc3a8-a770-4094-8870-3f4cc0088ebb" providerId="AD" clId="Web-{D2EC838E-A891-4DB4-8642-4F016CD3A96C}" dt="2023-05-03T09:28:33.148" v="88" actId="20577"/>
        <pc:sldMkLst>
          <pc:docMk/>
          <pc:sldMk cId="1591006853" sldId="257"/>
        </pc:sldMkLst>
        <pc:spChg chg="mod">
          <ac:chgData name="Mellenthin, Mika" userId="S::mika.mellenthin@students.tbs1.de::3bbbc3a8-a770-4094-8870-3f4cc0088ebb" providerId="AD" clId="Web-{D2EC838E-A891-4DB4-8642-4F016CD3A96C}" dt="2023-05-03T09:28:04.942" v="72" actId="20577"/>
          <ac:spMkLst>
            <pc:docMk/>
            <pc:sldMk cId="1591006853" sldId="257"/>
            <ac:spMk id="2" creationId="{ECEA8E61-6450-D17C-4437-D43F281044C6}"/>
          </ac:spMkLst>
        </pc:spChg>
        <pc:spChg chg="mod">
          <ac:chgData name="Mellenthin, Mika" userId="S::mika.mellenthin@students.tbs1.de::3bbbc3a8-a770-4094-8870-3f4cc0088ebb" providerId="AD" clId="Web-{D2EC838E-A891-4DB4-8642-4F016CD3A96C}" dt="2023-05-03T09:28:33.148" v="88" actId="20577"/>
          <ac:spMkLst>
            <pc:docMk/>
            <pc:sldMk cId="1591006853" sldId="257"/>
            <ac:spMk id="3" creationId="{84A55DBC-0B80-6EE1-EDC7-FAE98502DB83}"/>
          </ac:spMkLst>
        </pc:spChg>
      </pc:sldChg>
      <pc:sldChg chg="addSp delSp modSp new mod setBg addAnim">
        <pc:chgData name="Mellenthin, Mika" userId="S::mika.mellenthin@students.tbs1.de::3bbbc3a8-a770-4094-8870-3f4cc0088ebb" providerId="AD" clId="Web-{D2EC838E-A891-4DB4-8642-4F016CD3A96C}" dt="2023-05-03T09:29:16.401" v="101"/>
        <pc:sldMkLst>
          <pc:docMk/>
          <pc:sldMk cId="1742088948" sldId="258"/>
        </pc:sldMkLst>
        <pc:spChg chg="mod">
          <ac:chgData name="Mellenthin, Mika" userId="S::mika.mellenthin@students.tbs1.de::3bbbc3a8-a770-4094-8870-3f4cc0088ebb" providerId="AD" clId="Web-{D2EC838E-A891-4DB4-8642-4F016CD3A96C}" dt="2023-05-03T09:29:06.556" v="99"/>
          <ac:spMkLst>
            <pc:docMk/>
            <pc:sldMk cId="1742088948" sldId="258"/>
            <ac:spMk id="2" creationId="{C595B260-A37E-1DE6-A56C-8040A73A2A88}"/>
          </ac:spMkLst>
        </pc:spChg>
        <pc:spChg chg="add del">
          <ac:chgData name="Mellenthin, Mika" userId="S::mika.mellenthin@students.tbs1.de::3bbbc3a8-a770-4094-8870-3f4cc0088ebb" providerId="AD" clId="Web-{D2EC838E-A891-4DB4-8642-4F016CD3A96C}" dt="2023-05-03T09:29:16.401" v="100"/>
          <ac:spMkLst>
            <pc:docMk/>
            <pc:sldMk cId="1742088948" sldId="258"/>
            <ac:spMk id="7" creationId="{DD4C4B28-6B4B-4445-8535-F516D74E4AA9}"/>
          </ac:spMkLst>
        </pc:spChg>
        <pc:spChg chg="add del">
          <ac:chgData name="Mellenthin, Mika" userId="S::mika.mellenthin@students.tbs1.de::3bbbc3a8-a770-4094-8870-3f4cc0088ebb" providerId="AD" clId="Web-{D2EC838E-A891-4DB4-8642-4F016CD3A96C}" dt="2023-05-03T09:29:16.401" v="100"/>
          <ac:spMkLst>
            <pc:docMk/>
            <pc:sldMk cId="1742088948" sldId="258"/>
            <ac:spMk id="11" creationId="{55B419A7-F817-4767-8CCB-FB0E189C4ACD}"/>
          </ac:spMkLst>
        </pc:spChg>
        <pc:spChg chg="add del">
          <ac:chgData name="Mellenthin, Mika" userId="S::mika.mellenthin@students.tbs1.de::3bbbc3a8-a770-4094-8870-3f4cc0088ebb" providerId="AD" clId="Web-{D2EC838E-A891-4DB4-8642-4F016CD3A96C}" dt="2023-05-03T09:29:16.401" v="100"/>
          <ac:spMkLst>
            <pc:docMk/>
            <pc:sldMk cId="1742088948" sldId="258"/>
            <ac:spMk id="15" creationId="{B3BE00DD-5F52-49B1-A83B-F2E555AC5D05}"/>
          </ac:spMkLst>
        </pc:spChg>
        <pc:spChg chg="add">
          <ac:chgData name="Mellenthin, Mika" userId="S::mika.mellenthin@students.tbs1.de::3bbbc3a8-a770-4094-8870-3f4cc0088ebb" providerId="AD" clId="Web-{D2EC838E-A891-4DB4-8642-4F016CD3A96C}" dt="2023-05-03T09:29:16.401" v="100"/>
          <ac:spMkLst>
            <pc:docMk/>
            <pc:sldMk cId="1742088948" sldId="258"/>
            <ac:spMk id="20" creationId="{DD4C4B28-6B4B-4445-8535-F516D74E4AA9}"/>
          </ac:spMkLst>
        </pc:spChg>
        <pc:spChg chg="add">
          <ac:chgData name="Mellenthin, Mika" userId="S::mika.mellenthin@students.tbs1.de::3bbbc3a8-a770-4094-8870-3f4cc0088ebb" providerId="AD" clId="Web-{D2EC838E-A891-4DB4-8642-4F016CD3A96C}" dt="2023-05-03T09:29:16.401" v="100"/>
          <ac:spMkLst>
            <pc:docMk/>
            <pc:sldMk cId="1742088948" sldId="258"/>
            <ac:spMk id="24" creationId="{55B419A7-F817-4767-8CCB-FB0E189C4ACD}"/>
          </ac:spMkLst>
        </pc:spChg>
        <pc:spChg chg="add">
          <ac:chgData name="Mellenthin, Mika" userId="S::mika.mellenthin@students.tbs1.de::3bbbc3a8-a770-4094-8870-3f4cc0088ebb" providerId="AD" clId="Web-{D2EC838E-A891-4DB4-8642-4F016CD3A96C}" dt="2023-05-03T09:29:16.401" v="100"/>
          <ac:spMkLst>
            <pc:docMk/>
            <pc:sldMk cId="1742088948" sldId="258"/>
            <ac:spMk id="28" creationId="{B3BE00DD-5F52-49B1-A83B-F2E555AC5D05}"/>
          </ac:spMkLst>
        </pc:spChg>
        <pc:cxnChg chg="add del">
          <ac:chgData name="Mellenthin, Mika" userId="S::mika.mellenthin@students.tbs1.de::3bbbc3a8-a770-4094-8870-3f4cc0088ebb" providerId="AD" clId="Web-{D2EC838E-A891-4DB4-8642-4F016CD3A96C}" dt="2023-05-03T09:29:16.401" v="100"/>
          <ac:cxnSpMkLst>
            <pc:docMk/>
            <pc:sldMk cId="1742088948" sldId="258"/>
            <ac:cxnSpMk id="9" creationId="{0CB1C732-7193-4253-8746-850D090A6B4E}"/>
          </ac:cxnSpMkLst>
        </pc:cxnChg>
        <pc:cxnChg chg="add del">
          <ac:chgData name="Mellenthin, Mika" userId="S::mika.mellenthin@students.tbs1.de::3bbbc3a8-a770-4094-8870-3f4cc0088ebb" providerId="AD" clId="Web-{D2EC838E-A891-4DB4-8642-4F016CD3A96C}" dt="2023-05-03T09:29:16.401" v="100"/>
          <ac:cxnSpMkLst>
            <pc:docMk/>
            <pc:sldMk cId="1742088948" sldId="258"/>
            <ac:cxnSpMk id="13" creationId="{DE3FB7FD-3883-4AFF-8349-2E3BBDA714EA}"/>
          </ac:cxnSpMkLst>
        </pc:cxnChg>
        <pc:cxnChg chg="add">
          <ac:chgData name="Mellenthin, Mika" userId="S::mika.mellenthin@students.tbs1.de::3bbbc3a8-a770-4094-8870-3f4cc0088ebb" providerId="AD" clId="Web-{D2EC838E-A891-4DB4-8642-4F016CD3A96C}" dt="2023-05-03T09:29:16.401" v="100"/>
          <ac:cxnSpMkLst>
            <pc:docMk/>
            <pc:sldMk cId="1742088948" sldId="258"/>
            <ac:cxnSpMk id="22" creationId="{0CB1C732-7193-4253-8746-850D090A6B4E}"/>
          </ac:cxnSpMkLst>
        </pc:cxnChg>
        <pc:cxnChg chg="add">
          <ac:chgData name="Mellenthin, Mika" userId="S::mika.mellenthin@students.tbs1.de::3bbbc3a8-a770-4094-8870-3f4cc0088ebb" providerId="AD" clId="Web-{D2EC838E-A891-4DB4-8642-4F016CD3A96C}" dt="2023-05-03T09:29:16.401" v="100"/>
          <ac:cxnSpMkLst>
            <pc:docMk/>
            <pc:sldMk cId="1742088948" sldId="258"/>
            <ac:cxnSpMk id="26" creationId="{DE3FB7FD-3883-4AFF-8349-2E3BBDA714EA}"/>
          </ac:cxnSpMkLst>
        </pc:cxnChg>
      </pc:sldChg>
      <pc:sldMasterChg chg="add del addSldLayout delSldLayout">
        <pc:chgData name="Mellenthin, Mika" userId="S::mika.mellenthin@students.tbs1.de::3bbbc3a8-a770-4094-8870-3f4cc0088ebb" providerId="AD" clId="Web-{D2EC838E-A891-4DB4-8642-4F016CD3A96C}" dt="2023-05-03T09:26:40.795" v="62"/>
        <pc:sldMasterMkLst>
          <pc:docMk/>
          <pc:sldMasterMk cId="2460954070" sldId="2147483660"/>
        </pc:sldMasterMkLst>
        <pc:sldLayoutChg chg="add del">
          <pc:chgData name="Mellenthin, Mika" userId="S::mika.mellenthin@students.tbs1.de::3bbbc3a8-a770-4094-8870-3f4cc0088ebb" providerId="AD" clId="Web-{D2EC838E-A891-4DB4-8642-4F016CD3A96C}" dt="2023-05-03T09:26:40.795" v="62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Mellenthin, Mika" userId="S::mika.mellenthin@students.tbs1.de::3bbbc3a8-a770-4094-8870-3f4cc0088ebb" providerId="AD" clId="Web-{D2EC838E-A891-4DB4-8642-4F016CD3A96C}" dt="2023-05-03T09:26:40.795" v="62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Mellenthin, Mika" userId="S::mika.mellenthin@students.tbs1.de::3bbbc3a8-a770-4094-8870-3f4cc0088ebb" providerId="AD" clId="Web-{D2EC838E-A891-4DB4-8642-4F016CD3A96C}" dt="2023-05-03T09:26:40.795" v="62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Mellenthin, Mika" userId="S::mika.mellenthin@students.tbs1.de::3bbbc3a8-a770-4094-8870-3f4cc0088ebb" providerId="AD" clId="Web-{D2EC838E-A891-4DB4-8642-4F016CD3A96C}" dt="2023-05-03T09:26:40.795" v="62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Mellenthin, Mika" userId="S::mika.mellenthin@students.tbs1.de::3bbbc3a8-a770-4094-8870-3f4cc0088ebb" providerId="AD" clId="Web-{D2EC838E-A891-4DB4-8642-4F016CD3A96C}" dt="2023-05-03T09:26:40.795" v="62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Mellenthin, Mika" userId="S::mika.mellenthin@students.tbs1.de::3bbbc3a8-a770-4094-8870-3f4cc0088ebb" providerId="AD" clId="Web-{D2EC838E-A891-4DB4-8642-4F016CD3A96C}" dt="2023-05-03T09:26:40.795" v="62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Mellenthin, Mika" userId="S::mika.mellenthin@students.tbs1.de::3bbbc3a8-a770-4094-8870-3f4cc0088ebb" providerId="AD" clId="Web-{D2EC838E-A891-4DB4-8642-4F016CD3A96C}" dt="2023-05-03T09:26:40.795" v="62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Mellenthin, Mika" userId="S::mika.mellenthin@students.tbs1.de::3bbbc3a8-a770-4094-8870-3f4cc0088ebb" providerId="AD" clId="Web-{D2EC838E-A891-4DB4-8642-4F016CD3A96C}" dt="2023-05-03T09:26:40.795" v="62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Mellenthin, Mika" userId="S::mika.mellenthin@students.tbs1.de::3bbbc3a8-a770-4094-8870-3f4cc0088ebb" providerId="AD" clId="Web-{D2EC838E-A891-4DB4-8642-4F016CD3A96C}" dt="2023-05-03T09:26:40.795" v="62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Mellenthin, Mika" userId="S::mika.mellenthin@students.tbs1.de::3bbbc3a8-a770-4094-8870-3f4cc0088ebb" providerId="AD" clId="Web-{D2EC838E-A891-4DB4-8642-4F016CD3A96C}" dt="2023-05-03T09:26:40.795" v="62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Mellenthin, Mika" userId="S::mika.mellenthin@students.tbs1.de::3bbbc3a8-a770-4094-8870-3f4cc0088ebb" providerId="AD" clId="Web-{D2EC838E-A891-4DB4-8642-4F016CD3A96C}" dt="2023-05-03T09:26:40.795" v="6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Mellenthin, Mika" userId="S::mika.mellenthin@students.tbs1.de::3bbbc3a8-a770-4094-8870-3f4cc0088ebb" providerId="AD" clId="Web-{D2EC838E-A891-4DB4-8642-4F016CD3A96C}" dt="2023-05-03T09:24:43.959" v="56"/>
        <pc:sldMasterMkLst>
          <pc:docMk/>
          <pc:sldMasterMk cId="1671308939" sldId="2147483672"/>
        </pc:sldMasterMkLst>
        <pc:sldLayoutChg chg="add del">
          <pc:chgData name="Mellenthin, Mika" userId="S::mika.mellenthin@students.tbs1.de::3bbbc3a8-a770-4094-8870-3f4cc0088ebb" providerId="AD" clId="Web-{D2EC838E-A891-4DB4-8642-4F016CD3A96C}" dt="2023-05-03T09:24:43.959" v="56"/>
          <pc:sldLayoutMkLst>
            <pc:docMk/>
            <pc:sldMasterMk cId="1671308939" sldId="2147483672"/>
            <pc:sldLayoutMk cId="3275902710" sldId="2147483673"/>
          </pc:sldLayoutMkLst>
        </pc:sldLayoutChg>
        <pc:sldLayoutChg chg="add del replId">
          <pc:chgData name="Mellenthin, Mika" userId="S::mika.mellenthin@students.tbs1.de::3bbbc3a8-a770-4094-8870-3f4cc0088ebb" providerId="AD" clId="Web-{D2EC838E-A891-4DB4-8642-4F016CD3A96C}" dt="2023-05-03T09:24:43.959" v="56"/>
          <pc:sldLayoutMkLst>
            <pc:docMk/>
            <pc:sldMasterMk cId="1671308939" sldId="2147483672"/>
            <pc:sldLayoutMk cId="685682096" sldId="2147483674"/>
          </pc:sldLayoutMkLst>
        </pc:sldLayoutChg>
        <pc:sldLayoutChg chg="add del replId">
          <pc:chgData name="Mellenthin, Mika" userId="S::mika.mellenthin@students.tbs1.de::3bbbc3a8-a770-4094-8870-3f4cc0088ebb" providerId="AD" clId="Web-{D2EC838E-A891-4DB4-8642-4F016CD3A96C}" dt="2023-05-03T09:24:43.959" v="56"/>
          <pc:sldLayoutMkLst>
            <pc:docMk/>
            <pc:sldMasterMk cId="1671308939" sldId="2147483672"/>
            <pc:sldLayoutMk cId="141720772" sldId="2147483675"/>
          </pc:sldLayoutMkLst>
        </pc:sldLayoutChg>
        <pc:sldLayoutChg chg="add del replId">
          <pc:chgData name="Mellenthin, Mika" userId="S::mika.mellenthin@students.tbs1.de::3bbbc3a8-a770-4094-8870-3f4cc0088ebb" providerId="AD" clId="Web-{D2EC838E-A891-4DB4-8642-4F016CD3A96C}" dt="2023-05-03T09:24:43.959" v="56"/>
          <pc:sldLayoutMkLst>
            <pc:docMk/>
            <pc:sldMasterMk cId="1671308939" sldId="2147483672"/>
            <pc:sldLayoutMk cId="2751782522" sldId="2147483676"/>
          </pc:sldLayoutMkLst>
        </pc:sldLayoutChg>
        <pc:sldLayoutChg chg="add del replId">
          <pc:chgData name="Mellenthin, Mika" userId="S::mika.mellenthin@students.tbs1.de::3bbbc3a8-a770-4094-8870-3f4cc0088ebb" providerId="AD" clId="Web-{D2EC838E-A891-4DB4-8642-4F016CD3A96C}" dt="2023-05-03T09:24:43.959" v="56"/>
          <pc:sldLayoutMkLst>
            <pc:docMk/>
            <pc:sldMasterMk cId="1671308939" sldId="2147483672"/>
            <pc:sldLayoutMk cId="1451124882" sldId="2147483677"/>
          </pc:sldLayoutMkLst>
        </pc:sldLayoutChg>
        <pc:sldLayoutChg chg="add del replId">
          <pc:chgData name="Mellenthin, Mika" userId="S::mika.mellenthin@students.tbs1.de::3bbbc3a8-a770-4094-8870-3f4cc0088ebb" providerId="AD" clId="Web-{D2EC838E-A891-4DB4-8642-4F016CD3A96C}" dt="2023-05-03T09:24:43.959" v="56"/>
          <pc:sldLayoutMkLst>
            <pc:docMk/>
            <pc:sldMasterMk cId="1671308939" sldId="2147483672"/>
            <pc:sldLayoutMk cId="1965312372" sldId="2147483678"/>
          </pc:sldLayoutMkLst>
        </pc:sldLayoutChg>
        <pc:sldLayoutChg chg="add del replId">
          <pc:chgData name="Mellenthin, Mika" userId="S::mika.mellenthin@students.tbs1.de::3bbbc3a8-a770-4094-8870-3f4cc0088ebb" providerId="AD" clId="Web-{D2EC838E-A891-4DB4-8642-4F016CD3A96C}" dt="2023-05-03T09:24:43.959" v="56"/>
          <pc:sldLayoutMkLst>
            <pc:docMk/>
            <pc:sldMasterMk cId="1671308939" sldId="2147483672"/>
            <pc:sldLayoutMk cId="2033492770" sldId="2147483679"/>
          </pc:sldLayoutMkLst>
        </pc:sldLayoutChg>
        <pc:sldLayoutChg chg="add del replId">
          <pc:chgData name="Mellenthin, Mika" userId="S::mika.mellenthin@students.tbs1.de::3bbbc3a8-a770-4094-8870-3f4cc0088ebb" providerId="AD" clId="Web-{D2EC838E-A891-4DB4-8642-4F016CD3A96C}" dt="2023-05-03T09:24:43.959" v="56"/>
          <pc:sldLayoutMkLst>
            <pc:docMk/>
            <pc:sldMasterMk cId="1671308939" sldId="2147483672"/>
            <pc:sldLayoutMk cId="3839570940" sldId="2147483680"/>
          </pc:sldLayoutMkLst>
        </pc:sldLayoutChg>
        <pc:sldLayoutChg chg="add del replId">
          <pc:chgData name="Mellenthin, Mika" userId="S::mika.mellenthin@students.tbs1.de::3bbbc3a8-a770-4094-8870-3f4cc0088ebb" providerId="AD" clId="Web-{D2EC838E-A891-4DB4-8642-4F016CD3A96C}" dt="2023-05-03T09:24:43.959" v="56"/>
          <pc:sldLayoutMkLst>
            <pc:docMk/>
            <pc:sldMasterMk cId="1671308939" sldId="2147483672"/>
            <pc:sldLayoutMk cId="368299083" sldId="2147483681"/>
          </pc:sldLayoutMkLst>
        </pc:sldLayoutChg>
        <pc:sldLayoutChg chg="add del replId">
          <pc:chgData name="Mellenthin, Mika" userId="S::mika.mellenthin@students.tbs1.de::3bbbc3a8-a770-4094-8870-3f4cc0088ebb" providerId="AD" clId="Web-{D2EC838E-A891-4DB4-8642-4F016CD3A96C}" dt="2023-05-03T09:24:43.959" v="56"/>
          <pc:sldLayoutMkLst>
            <pc:docMk/>
            <pc:sldMasterMk cId="1671308939" sldId="2147483672"/>
            <pc:sldLayoutMk cId="1615928936" sldId="2147483682"/>
          </pc:sldLayoutMkLst>
        </pc:sldLayoutChg>
        <pc:sldLayoutChg chg="add del replId">
          <pc:chgData name="Mellenthin, Mika" userId="S::mika.mellenthin@students.tbs1.de::3bbbc3a8-a770-4094-8870-3f4cc0088ebb" providerId="AD" clId="Web-{D2EC838E-A891-4DB4-8642-4F016CD3A96C}" dt="2023-05-03T09:24:43.959" v="56"/>
          <pc:sldLayoutMkLst>
            <pc:docMk/>
            <pc:sldMasterMk cId="1671308939" sldId="2147483672"/>
            <pc:sldLayoutMk cId="3200626269" sldId="2147483683"/>
          </pc:sldLayoutMkLst>
        </pc:sldLayoutChg>
      </pc:sldMasterChg>
      <pc:sldMasterChg chg="add del addSldLayout delSldLayout">
        <pc:chgData name="Mellenthin, Mika" userId="S::mika.mellenthin@students.tbs1.de::3bbbc3a8-a770-4094-8870-3f4cc0088ebb" providerId="AD" clId="Web-{D2EC838E-A891-4DB4-8642-4F016CD3A96C}" dt="2023-05-03T09:27:36.253" v="68"/>
        <pc:sldMasterMkLst>
          <pc:docMk/>
          <pc:sldMasterMk cId="2854342630" sldId="2147483685"/>
        </pc:sldMasterMkLst>
        <pc:sldLayoutChg chg="add del">
          <pc:chgData name="Mellenthin, Mika" userId="S::mika.mellenthin@students.tbs1.de::3bbbc3a8-a770-4094-8870-3f4cc0088ebb" providerId="AD" clId="Web-{D2EC838E-A891-4DB4-8642-4F016CD3A96C}" dt="2023-05-03T09:27:36.253" v="68"/>
          <pc:sldLayoutMkLst>
            <pc:docMk/>
            <pc:sldMasterMk cId="2854342630" sldId="2147483685"/>
            <pc:sldLayoutMk cId="550407547" sldId="2147483674"/>
          </pc:sldLayoutMkLst>
        </pc:sldLayoutChg>
        <pc:sldLayoutChg chg="add del">
          <pc:chgData name="Mellenthin, Mika" userId="S::mika.mellenthin@students.tbs1.de::3bbbc3a8-a770-4094-8870-3f4cc0088ebb" providerId="AD" clId="Web-{D2EC838E-A891-4DB4-8642-4F016CD3A96C}" dt="2023-05-03T09:27:36.253" v="68"/>
          <pc:sldLayoutMkLst>
            <pc:docMk/>
            <pc:sldMasterMk cId="2854342630" sldId="2147483685"/>
            <pc:sldLayoutMk cId="2701325115" sldId="2147483675"/>
          </pc:sldLayoutMkLst>
        </pc:sldLayoutChg>
        <pc:sldLayoutChg chg="add del">
          <pc:chgData name="Mellenthin, Mika" userId="S::mika.mellenthin@students.tbs1.de::3bbbc3a8-a770-4094-8870-3f4cc0088ebb" providerId="AD" clId="Web-{D2EC838E-A891-4DB4-8642-4F016CD3A96C}" dt="2023-05-03T09:27:36.253" v="68"/>
          <pc:sldLayoutMkLst>
            <pc:docMk/>
            <pc:sldMasterMk cId="2854342630" sldId="2147483685"/>
            <pc:sldLayoutMk cId="1331481279" sldId="2147483676"/>
          </pc:sldLayoutMkLst>
        </pc:sldLayoutChg>
        <pc:sldLayoutChg chg="add del">
          <pc:chgData name="Mellenthin, Mika" userId="S::mika.mellenthin@students.tbs1.de::3bbbc3a8-a770-4094-8870-3f4cc0088ebb" providerId="AD" clId="Web-{D2EC838E-A891-4DB4-8642-4F016CD3A96C}" dt="2023-05-03T09:27:36.253" v="68"/>
          <pc:sldLayoutMkLst>
            <pc:docMk/>
            <pc:sldMasterMk cId="2854342630" sldId="2147483685"/>
            <pc:sldLayoutMk cId="235499318" sldId="2147483677"/>
          </pc:sldLayoutMkLst>
        </pc:sldLayoutChg>
        <pc:sldLayoutChg chg="add del">
          <pc:chgData name="Mellenthin, Mika" userId="S::mika.mellenthin@students.tbs1.de::3bbbc3a8-a770-4094-8870-3f4cc0088ebb" providerId="AD" clId="Web-{D2EC838E-A891-4DB4-8642-4F016CD3A96C}" dt="2023-05-03T09:27:36.253" v="68"/>
          <pc:sldLayoutMkLst>
            <pc:docMk/>
            <pc:sldMasterMk cId="2854342630" sldId="2147483685"/>
            <pc:sldLayoutMk cId="2198228601" sldId="2147483678"/>
          </pc:sldLayoutMkLst>
        </pc:sldLayoutChg>
        <pc:sldLayoutChg chg="add del">
          <pc:chgData name="Mellenthin, Mika" userId="S::mika.mellenthin@students.tbs1.de::3bbbc3a8-a770-4094-8870-3f4cc0088ebb" providerId="AD" clId="Web-{D2EC838E-A891-4DB4-8642-4F016CD3A96C}" dt="2023-05-03T09:27:36.253" v="68"/>
          <pc:sldLayoutMkLst>
            <pc:docMk/>
            <pc:sldMasterMk cId="2854342630" sldId="2147483685"/>
            <pc:sldLayoutMk cId="1229275764" sldId="2147483679"/>
          </pc:sldLayoutMkLst>
        </pc:sldLayoutChg>
        <pc:sldLayoutChg chg="add del">
          <pc:chgData name="Mellenthin, Mika" userId="S::mika.mellenthin@students.tbs1.de::3bbbc3a8-a770-4094-8870-3f4cc0088ebb" providerId="AD" clId="Web-{D2EC838E-A891-4DB4-8642-4F016CD3A96C}" dt="2023-05-03T09:27:36.253" v="68"/>
          <pc:sldLayoutMkLst>
            <pc:docMk/>
            <pc:sldMasterMk cId="2854342630" sldId="2147483685"/>
            <pc:sldLayoutMk cId="1915277056" sldId="2147483680"/>
          </pc:sldLayoutMkLst>
        </pc:sldLayoutChg>
        <pc:sldLayoutChg chg="add del">
          <pc:chgData name="Mellenthin, Mika" userId="S::mika.mellenthin@students.tbs1.de::3bbbc3a8-a770-4094-8870-3f4cc0088ebb" providerId="AD" clId="Web-{D2EC838E-A891-4DB4-8642-4F016CD3A96C}" dt="2023-05-03T09:27:36.253" v="68"/>
          <pc:sldLayoutMkLst>
            <pc:docMk/>
            <pc:sldMasterMk cId="2854342630" sldId="2147483685"/>
            <pc:sldLayoutMk cId="561281550" sldId="2147483681"/>
          </pc:sldLayoutMkLst>
        </pc:sldLayoutChg>
        <pc:sldLayoutChg chg="add del">
          <pc:chgData name="Mellenthin, Mika" userId="S::mika.mellenthin@students.tbs1.de::3bbbc3a8-a770-4094-8870-3f4cc0088ebb" providerId="AD" clId="Web-{D2EC838E-A891-4DB4-8642-4F016CD3A96C}" dt="2023-05-03T09:27:36.253" v="68"/>
          <pc:sldLayoutMkLst>
            <pc:docMk/>
            <pc:sldMasterMk cId="2854342630" sldId="2147483685"/>
            <pc:sldLayoutMk cId="3742057900" sldId="2147483682"/>
          </pc:sldLayoutMkLst>
        </pc:sldLayoutChg>
        <pc:sldLayoutChg chg="add del">
          <pc:chgData name="Mellenthin, Mika" userId="S::mika.mellenthin@students.tbs1.de::3bbbc3a8-a770-4094-8870-3f4cc0088ebb" providerId="AD" clId="Web-{D2EC838E-A891-4DB4-8642-4F016CD3A96C}" dt="2023-05-03T09:27:36.253" v="68"/>
          <pc:sldLayoutMkLst>
            <pc:docMk/>
            <pc:sldMasterMk cId="2854342630" sldId="2147483685"/>
            <pc:sldLayoutMk cId="713555530" sldId="2147483683"/>
          </pc:sldLayoutMkLst>
        </pc:sldLayoutChg>
        <pc:sldLayoutChg chg="add del">
          <pc:chgData name="Mellenthin, Mika" userId="S::mika.mellenthin@students.tbs1.de::3bbbc3a8-a770-4094-8870-3f4cc0088ebb" providerId="AD" clId="Web-{D2EC838E-A891-4DB4-8642-4F016CD3A96C}" dt="2023-05-03T09:27:36.253" v="68"/>
          <pc:sldLayoutMkLst>
            <pc:docMk/>
            <pc:sldMasterMk cId="2854342630" sldId="2147483685"/>
            <pc:sldLayoutMk cId="181686704" sldId="2147483684"/>
          </pc:sldLayoutMkLst>
        </pc:sldLayoutChg>
      </pc:sldMasterChg>
      <pc:sldMasterChg chg="add addSldLayout">
        <pc:chgData name="Mellenthin, Mika" userId="S::mika.mellenthin@students.tbs1.de::3bbbc3a8-a770-4094-8870-3f4cc0088ebb" providerId="AD" clId="Web-{D2EC838E-A891-4DB4-8642-4F016CD3A96C}" dt="2023-05-03T09:27:36.253" v="68"/>
        <pc:sldMasterMkLst>
          <pc:docMk/>
          <pc:sldMasterMk cId="389838437" sldId="2147483709"/>
        </pc:sldMasterMkLst>
        <pc:sldLayoutChg chg="add">
          <pc:chgData name="Mellenthin, Mika" userId="S::mika.mellenthin@students.tbs1.de::3bbbc3a8-a770-4094-8870-3f4cc0088ebb" providerId="AD" clId="Web-{D2EC838E-A891-4DB4-8642-4F016CD3A96C}" dt="2023-05-03T09:27:36.253" v="68"/>
          <pc:sldLayoutMkLst>
            <pc:docMk/>
            <pc:sldMasterMk cId="389838437" sldId="2147483709"/>
            <pc:sldLayoutMk cId="3358058472" sldId="2147483698"/>
          </pc:sldLayoutMkLst>
        </pc:sldLayoutChg>
        <pc:sldLayoutChg chg="add">
          <pc:chgData name="Mellenthin, Mika" userId="S::mika.mellenthin@students.tbs1.de::3bbbc3a8-a770-4094-8870-3f4cc0088ebb" providerId="AD" clId="Web-{D2EC838E-A891-4DB4-8642-4F016CD3A96C}" dt="2023-05-03T09:27:36.253" v="68"/>
          <pc:sldLayoutMkLst>
            <pc:docMk/>
            <pc:sldMasterMk cId="389838437" sldId="2147483709"/>
            <pc:sldLayoutMk cId="2507950983" sldId="2147483699"/>
          </pc:sldLayoutMkLst>
        </pc:sldLayoutChg>
        <pc:sldLayoutChg chg="add">
          <pc:chgData name="Mellenthin, Mika" userId="S::mika.mellenthin@students.tbs1.de::3bbbc3a8-a770-4094-8870-3f4cc0088ebb" providerId="AD" clId="Web-{D2EC838E-A891-4DB4-8642-4F016CD3A96C}" dt="2023-05-03T09:27:36.253" v="68"/>
          <pc:sldLayoutMkLst>
            <pc:docMk/>
            <pc:sldMasterMk cId="389838437" sldId="2147483709"/>
            <pc:sldLayoutMk cId="772467368" sldId="2147483700"/>
          </pc:sldLayoutMkLst>
        </pc:sldLayoutChg>
        <pc:sldLayoutChg chg="add">
          <pc:chgData name="Mellenthin, Mika" userId="S::mika.mellenthin@students.tbs1.de::3bbbc3a8-a770-4094-8870-3f4cc0088ebb" providerId="AD" clId="Web-{D2EC838E-A891-4DB4-8642-4F016CD3A96C}" dt="2023-05-03T09:27:36.253" v="68"/>
          <pc:sldLayoutMkLst>
            <pc:docMk/>
            <pc:sldMasterMk cId="389838437" sldId="2147483709"/>
            <pc:sldLayoutMk cId="516713945" sldId="2147483701"/>
          </pc:sldLayoutMkLst>
        </pc:sldLayoutChg>
        <pc:sldLayoutChg chg="add">
          <pc:chgData name="Mellenthin, Mika" userId="S::mika.mellenthin@students.tbs1.de::3bbbc3a8-a770-4094-8870-3f4cc0088ebb" providerId="AD" clId="Web-{D2EC838E-A891-4DB4-8642-4F016CD3A96C}" dt="2023-05-03T09:27:36.253" v="68"/>
          <pc:sldLayoutMkLst>
            <pc:docMk/>
            <pc:sldMasterMk cId="389838437" sldId="2147483709"/>
            <pc:sldLayoutMk cId="519224731" sldId="2147483702"/>
          </pc:sldLayoutMkLst>
        </pc:sldLayoutChg>
        <pc:sldLayoutChg chg="add">
          <pc:chgData name="Mellenthin, Mika" userId="S::mika.mellenthin@students.tbs1.de::3bbbc3a8-a770-4094-8870-3f4cc0088ebb" providerId="AD" clId="Web-{D2EC838E-A891-4DB4-8642-4F016CD3A96C}" dt="2023-05-03T09:27:36.253" v="68"/>
          <pc:sldLayoutMkLst>
            <pc:docMk/>
            <pc:sldMasterMk cId="389838437" sldId="2147483709"/>
            <pc:sldLayoutMk cId="3064414650" sldId="2147483703"/>
          </pc:sldLayoutMkLst>
        </pc:sldLayoutChg>
        <pc:sldLayoutChg chg="add">
          <pc:chgData name="Mellenthin, Mika" userId="S::mika.mellenthin@students.tbs1.de::3bbbc3a8-a770-4094-8870-3f4cc0088ebb" providerId="AD" clId="Web-{D2EC838E-A891-4DB4-8642-4F016CD3A96C}" dt="2023-05-03T09:27:36.253" v="68"/>
          <pc:sldLayoutMkLst>
            <pc:docMk/>
            <pc:sldMasterMk cId="389838437" sldId="2147483709"/>
            <pc:sldLayoutMk cId="1479473908" sldId="2147483704"/>
          </pc:sldLayoutMkLst>
        </pc:sldLayoutChg>
        <pc:sldLayoutChg chg="add">
          <pc:chgData name="Mellenthin, Mika" userId="S::mika.mellenthin@students.tbs1.de::3bbbc3a8-a770-4094-8870-3f4cc0088ebb" providerId="AD" clId="Web-{D2EC838E-A891-4DB4-8642-4F016CD3A96C}" dt="2023-05-03T09:27:36.253" v="68"/>
          <pc:sldLayoutMkLst>
            <pc:docMk/>
            <pc:sldMasterMk cId="389838437" sldId="2147483709"/>
            <pc:sldLayoutMk cId="2976107755" sldId="2147483705"/>
          </pc:sldLayoutMkLst>
        </pc:sldLayoutChg>
        <pc:sldLayoutChg chg="add">
          <pc:chgData name="Mellenthin, Mika" userId="S::mika.mellenthin@students.tbs1.de::3bbbc3a8-a770-4094-8870-3f4cc0088ebb" providerId="AD" clId="Web-{D2EC838E-A891-4DB4-8642-4F016CD3A96C}" dt="2023-05-03T09:27:36.253" v="68"/>
          <pc:sldLayoutMkLst>
            <pc:docMk/>
            <pc:sldMasterMk cId="389838437" sldId="2147483709"/>
            <pc:sldLayoutMk cId="3859900408" sldId="2147483706"/>
          </pc:sldLayoutMkLst>
        </pc:sldLayoutChg>
        <pc:sldLayoutChg chg="add">
          <pc:chgData name="Mellenthin, Mika" userId="S::mika.mellenthin@students.tbs1.de::3bbbc3a8-a770-4094-8870-3f4cc0088ebb" providerId="AD" clId="Web-{D2EC838E-A891-4DB4-8642-4F016CD3A96C}" dt="2023-05-03T09:27:36.253" v="68"/>
          <pc:sldLayoutMkLst>
            <pc:docMk/>
            <pc:sldMasterMk cId="389838437" sldId="2147483709"/>
            <pc:sldLayoutMk cId="3450299040" sldId="2147483707"/>
          </pc:sldLayoutMkLst>
        </pc:sldLayoutChg>
        <pc:sldLayoutChg chg="add">
          <pc:chgData name="Mellenthin, Mika" userId="S::mika.mellenthin@students.tbs1.de::3bbbc3a8-a770-4094-8870-3f4cc0088ebb" providerId="AD" clId="Web-{D2EC838E-A891-4DB4-8642-4F016CD3A96C}" dt="2023-05-03T09:27:36.253" v="68"/>
          <pc:sldLayoutMkLst>
            <pc:docMk/>
            <pc:sldMasterMk cId="389838437" sldId="2147483709"/>
            <pc:sldLayoutMk cId="997166463" sldId="2147483708"/>
          </pc:sldLayoutMkLst>
        </pc:sldLayoutChg>
      </pc:sldMasterChg>
    </pc:docChg>
  </pc:docChgLst>
  <pc:docChgLst>
    <pc:chgData name="Bousaid, Karim" userId="S::karim.bousaid@students.tbs1.de::50c2589b-1dab-4ff7-ad34-f7c4c665d4fd" providerId="AD" clId="Web-{FD950802-D4AB-4B5D-81AD-2DF37AB82666}"/>
    <pc:docChg chg="addSld modSld">
      <pc:chgData name="Bousaid, Karim" userId="S::karim.bousaid@students.tbs1.de::50c2589b-1dab-4ff7-ad34-f7c4c665d4fd" providerId="AD" clId="Web-{FD950802-D4AB-4B5D-81AD-2DF37AB82666}" dt="2023-05-09T20:22:56.691" v="115" actId="1076"/>
      <pc:docMkLst>
        <pc:docMk/>
      </pc:docMkLst>
      <pc:sldChg chg="addSp delSp modSp new mod setBg">
        <pc:chgData name="Bousaid, Karim" userId="S::karim.bousaid@students.tbs1.de::50c2589b-1dab-4ff7-ad34-f7c4c665d4fd" providerId="AD" clId="Web-{FD950802-D4AB-4B5D-81AD-2DF37AB82666}" dt="2023-05-09T20:22:56.691" v="115" actId="1076"/>
        <pc:sldMkLst>
          <pc:docMk/>
          <pc:sldMk cId="3809577180" sldId="276"/>
        </pc:sldMkLst>
        <pc:spChg chg="del mod">
          <ac:chgData name="Bousaid, Karim" userId="S::karim.bousaid@students.tbs1.de::50c2589b-1dab-4ff7-ad34-f7c4c665d4fd" providerId="AD" clId="Web-{FD950802-D4AB-4B5D-81AD-2DF37AB82666}" dt="2023-05-09T20:11:01.470" v="29"/>
          <ac:spMkLst>
            <pc:docMk/>
            <pc:sldMk cId="3809577180" sldId="276"/>
            <ac:spMk id="2" creationId="{21CA08B2-3573-D53D-A1CD-4DC83A54E843}"/>
          </ac:spMkLst>
        </pc:spChg>
        <pc:spChg chg="mod">
          <ac:chgData name="Bousaid, Karim" userId="S::karim.bousaid@students.tbs1.de::50c2589b-1dab-4ff7-ad34-f7c4c665d4fd" providerId="AD" clId="Web-{FD950802-D4AB-4B5D-81AD-2DF37AB82666}" dt="2023-05-09T20:15:54.212" v="69" actId="20577"/>
          <ac:spMkLst>
            <pc:docMk/>
            <pc:sldMk cId="3809577180" sldId="276"/>
            <ac:spMk id="3" creationId="{5E72F459-A105-9463-EE85-97E8A7A002A3}"/>
          </ac:spMkLst>
        </pc:spChg>
        <pc:spChg chg="add del">
          <ac:chgData name="Bousaid, Karim" userId="S::karim.bousaid@students.tbs1.de::50c2589b-1dab-4ff7-ad34-f7c4c665d4fd" providerId="AD" clId="Web-{FD950802-D4AB-4B5D-81AD-2DF37AB82666}" dt="2023-05-09T20:10:13.594" v="19"/>
          <ac:spMkLst>
            <pc:docMk/>
            <pc:sldMk cId="3809577180" sldId="276"/>
            <ac:spMk id="9" creationId="{DD4C4B28-6B4B-4445-8535-F516D74E4AA9}"/>
          </ac:spMkLst>
        </pc:spChg>
        <pc:spChg chg="add del">
          <ac:chgData name="Bousaid, Karim" userId="S::karim.bousaid@students.tbs1.de::50c2589b-1dab-4ff7-ad34-f7c4c665d4fd" providerId="AD" clId="Web-{FD950802-D4AB-4B5D-81AD-2DF37AB82666}" dt="2023-05-09T20:10:13.594" v="19"/>
          <ac:spMkLst>
            <pc:docMk/>
            <pc:sldMk cId="3809577180" sldId="276"/>
            <ac:spMk id="13" creationId="{55B419A7-F817-4767-8CCB-FB0E189C4ACD}"/>
          </ac:spMkLst>
        </pc:spChg>
        <pc:spChg chg="add del">
          <ac:chgData name="Bousaid, Karim" userId="S::karim.bousaid@students.tbs1.de::50c2589b-1dab-4ff7-ad34-f7c4c665d4fd" providerId="AD" clId="Web-{FD950802-D4AB-4B5D-81AD-2DF37AB82666}" dt="2023-05-09T20:10:13.594" v="19"/>
          <ac:spMkLst>
            <pc:docMk/>
            <pc:sldMk cId="3809577180" sldId="276"/>
            <ac:spMk id="15" creationId="{7AF9319C-2D9B-4868-AEAE-37298EA0F4B9}"/>
          </ac:spMkLst>
        </pc:spChg>
        <pc:spChg chg="add del">
          <ac:chgData name="Bousaid, Karim" userId="S::karim.bousaid@students.tbs1.de::50c2589b-1dab-4ff7-ad34-f7c4c665d4fd" providerId="AD" clId="Web-{FD950802-D4AB-4B5D-81AD-2DF37AB82666}" dt="2023-05-09T20:10:13.594" v="19"/>
          <ac:spMkLst>
            <pc:docMk/>
            <pc:sldMk cId="3809577180" sldId="276"/>
            <ac:spMk id="17" creationId="{ADA271CD-3011-4A05-B4A3-80F1794684F2}"/>
          </ac:spMkLst>
        </pc:spChg>
        <pc:spChg chg="add del">
          <ac:chgData name="Bousaid, Karim" userId="S::karim.bousaid@students.tbs1.de::50c2589b-1dab-4ff7-ad34-f7c4c665d4fd" providerId="AD" clId="Web-{FD950802-D4AB-4B5D-81AD-2DF37AB82666}" dt="2023-05-09T20:09:00.279" v="9"/>
          <ac:spMkLst>
            <pc:docMk/>
            <pc:sldMk cId="3809577180" sldId="276"/>
            <ac:spMk id="22" creationId="{DD4C4B28-6B4B-4445-8535-F516D74E4AA9}"/>
          </ac:spMkLst>
        </pc:spChg>
        <pc:spChg chg="add del">
          <ac:chgData name="Bousaid, Karim" userId="S::karim.bousaid@students.tbs1.de::50c2589b-1dab-4ff7-ad34-f7c4c665d4fd" providerId="AD" clId="Web-{FD950802-D4AB-4B5D-81AD-2DF37AB82666}" dt="2023-05-09T20:09:00.279" v="9"/>
          <ac:spMkLst>
            <pc:docMk/>
            <pc:sldMk cId="3809577180" sldId="276"/>
            <ac:spMk id="26" creationId="{55B419A7-F817-4767-8CCB-FB0E189C4ACD}"/>
          </ac:spMkLst>
        </pc:spChg>
        <pc:spChg chg="add del">
          <ac:chgData name="Bousaid, Karim" userId="S::karim.bousaid@students.tbs1.de::50c2589b-1dab-4ff7-ad34-f7c4c665d4fd" providerId="AD" clId="Web-{FD950802-D4AB-4B5D-81AD-2DF37AB82666}" dt="2023-05-09T20:09:00.279" v="9"/>
          <ac:spMkLst>
            <pc:docMk/>
            <pc:sldMk cId="3809577180" sldId="276"/>
            <ac:spMk id="30" creationId="{ADA271CD-3011-4A05-B4A3-80F1794684F2}"/>
          </ac:spMkLst>
        </pc:spChg>
        <pc:spChg chg="add del">
          <ac:chgData name="Bousaid, Karim" userId="S::karim.bousaid@students.tbs1.de::50c2589b-1dab-4ff7-ad34-f7c4c665d4fd" providerId="AD" clId="Web-{FD950802-D4AB-4B5D-81AD-2DF37AB82666}" dt="2023-05-09T20:09:18.030" v="11"/>
          <ac:spMkLst>
            <pc:docMk/>
            <pc:sldMk cId="3809577180" sldId="276"/>
            <ac:spMk id="32" creationId="{DD4C4B28-6B4B-4445-8535-F516D74E4AA9}"/>
          </ac:spMkLst>
        </pc:spChg>
        <pc:spChg chg="add del">
          <ac:chgData name="Bousaid, Karim" userId="S::karim.bousaid@students.tbs1.de::50c2589b-1dab-4ff7-ad34-f7c4c665d4fd" providerId="AD" clId="Web-{FD950802-D4AB-4B5D-81AD-2DF37AB82666}" dt="2023-05-09T20:09:18.030" v="11"/>
          <ac:spMkLst>
            <pc:docMk/>
            <pc:sldMk cId="3809577180" sldId="276"/>
            <ac:spMk id="34" creationId="{55B419A7-F817-4767-8CCB-FB0E189C4ACD}"/>
          </ac:spMkLst>
        </pc:spChg>
        <pc:spChg chg="add del">
          <ac:chgData name="Bousaid, Karim" userId="S::karim.bousaid@students.tbs1.de::50c2589b-1dab-4ff7-ad34-f7c4c665d4fd" providerId="AD" clId="Web-{FD950802-D4AB-4B5D-81AD-2DF37AB82666}" dt="2023-05-09T20:09:18.030" v="11"/>
          <ac:spMkLst>
            <pc:docMk/>
            <pc:sldMk cId="3809577180" sldId="276"/>
            <ac:spMk id="35" creationId="{ADA271CD-3011-4A05-B4A3-80F1794684F2}"/>
          </ac:spMkLst>
        </pc:spChg>
        <pc:spChg chg="add del">
          <ac:chgData name="Bousaid, Karim" userId="S::karim.bousaid@students.tbs1.de::50c2589b-1dab-4ff7-ad34-f7c4c665d4fd" providerId="AD" clId="Web-{FD950802-D4AB-4B5D-81AD-2DF37AB82666}" dt="2023-05-09T20:10:11.172" v="17"/>
          <ac:spMkLst>
            <pc:docMk/>
            <pc:sldMk cId="3809577180" sldId="276"/>
            <ac:spMk id="37" creationId="{DD4C4B28-6B4B-4445-8535-F516D74E4AA9}"/>
          </ac:spMkLst>
        </pc:spChg>
        <pc:spChg chg="add del">
          <ac:chgData name="Bousaid, Karim" userId="S::karim.bousaid@students.tbs1.de::50c2589b-1dab-4ff7-ad34-f7c4c665d4fd" providerId="AD" clId="Web-{FD950802-D4AB-4B5D-81AD-2DF37AB82666}" dt="2023-05-09T20:10:11.172" v="17"/>
          <ac:spMkLst>
            <pc:docMk/>
            <pc:sldMk cId="3809577180" sldId="276"/>
            <ac:spMk id="39" creationId="{55B419A7-F817-4767-8CCB-FB0E189C4ACD}"/>
          </ac:spMkLst>
        </pc:spChg>
        <pc:spChg chg="add del">
          <ac:chgData name="Bousaid, Karim" userId="S::karim.bousaid@students.tbs1.de::50c2589b-1dab-4ff7-ad34-f7c4c665d4fd" providerId="AD" clId="Web-{FD950802-D4AB-4B5D-81AD-2DF37AB82666}" dt="2023-05-09T20:10:11.172" v="17"/>
          <ac:spMkLst>
            <pc:docMk/>
            <pc:sldMk cId="3809577180" sldId="276"/>
            <ac:spMk id="40" creationId="{7AF9319C-2D9B-4868-AEAE-37298EA0F4B9}"/>
          </ac:spMkLst>
        </pc:spChg>
        <pc:spChg chg="add del">
          <ac:chgData name="Bousaid, Karim" userId="S::karim.bousaid@students.tbs1.de::50c2589b-1dab-4ff7-ad34-f7c4c665d4fd" providerId="AD" clId="Web-{FD950802-D4AB-4B5D-81AD-2DF37AB82666}" dt="2023-05-09T20:10:11.172" v="17"/>
          <ac:spMkLst>
            <pc:docMk/>
            <pc:sldMk cId="3809577180" sldId="276"/>
            <ac:spMk id="41" creationId="{ADA271CD-3011-4A05-B4A3-80F1794684F2}"/>
          </ac:spMkLst>
        </pc:spChg>
        <pc:picChg chg="add del mod ord">
          <ac:chgData name="Bousaid, Karim" userId="S::karim.bousaid@students.tbs1.de::50c2589b-1dab-4ff7-ad34-f7c4c665d4fd" providerId="AD" clId="Web-{FD950802-D4AB-4B5D-81AD-2DF37AB82666}" dt="2023-05-09T20:10:54.751" v="28"/>
          <ac:picMkLst>
            <pc:docMk/>
            <pc:sldMk cId="3809577180" sldId="276"/>
            <ac:picMk id="4" creationId="{75FE7B63-6D84-28A6-373B-9C7E270DEE38}"/>
          </ac:picMkLst>
        </pc:picChg>
        <pc:picChg chg="add mod">
          <ac:chgData name="Bousaid, Karim" userId="S::karim.bousaid@students.tbs1.de::50c2589b-1dab-4ff7-ad34-f7c4c665d4fd" providerId="AD" clId="Web-{FD950802-D4AB-4B5D-81AD-2DF37AB82666}" dt="2023-05-09T20:22:56.691" v="115" actId="1076"/>
          <ac:picMkLst>
            <pc:docMk/>
            <pc:sldMk cId="3809577180" sldId="276"/>
            <ac:picMk id="5" creationId="{6C8F17F1-271D-D8B0-A77F-8C1F01C24B6E}"/>
          </ac:picMkLst>
        </pc:picChg>
        <pc:cxnChg chg="add del mod">
          <ac:chgData name="Bousaid, Karim" userId="S::karim.bousaid@students.tbs1.de::50c2589b-1dab-4ff7-ad34-f7c4c665d4fd" providerId="AD" clId="Web-{FD950802-D4AB-4B5D-81AD-2DF37AB82666}" dt="2023-05-09T20:14:13.772" v="63"/>
          <ac:cxnSpMkLst>
            <pc:docMk/>
            <pc:sldMk cId="3809577180" sldId="276"/>
            <ac:cxnSpMk id="6" creationId="{2810613E-17E9-0602-679A-597A565D1B89}"/>
          </ac:cxnSpMkLst>
        </pc:cxnChg>
        <pc:cxnChg chg="add del">
          <ac:chgData name="Bousaid, Karim" userId="S::karim.bousaid@students.tbs1.de::50c2589b-1dab-4ff7-ad34-f7c4c665d4fd" providerId="AD" clId="Web-{FD950802-D4AB-4B5D-81AD-2DF37AB82666}" dt="2023-05-09T20:10:13.594" v="19"/>
          <ac:cxnSpMkLst>
            <pc:docMk/>
            <pc:sldMk cId="3809577180" sldId="276"/>
            <ac:cxnSpMk id="11" creationId="{0CB1C732-7193-4253-8746-850D090A6B4E}"/>
          </ac:cxnSpMkLst>
        </pc:cxnChg>
        <pc:cxnChg chg="add del">
          <ac:chgData name="Bousaid, Karim" userId="S::karim.bousaid@students.tbs1.de::50c2589b-1dab-4ff7-ad34-f7c4c665d4fd" providerId="AD" clId="Web-{FD950802-D4AB-4B5D-81AD-2DF37AB82666}" dt="2023-05-09T20:09:00.279" v="9"/>
          <ac:cxnSpMkLst>
            <pc:docMk/>
            <pc:sldMk cId="3809577180" sldId="276"/>
            <ac:cxnSpMk id="24" creationId="{0CB1C732-7193-4253-8746-850D090A6B4E}"/>
          </ac:cxnSpMkLst>
        </pc:cxnChg>
        <pc:cxnChg chg="add del">
          <ac:chgData name="Bousaid, Karim" userId="S::karim.bousaid@students.tbs1.de::50c2589b-1dab-4ff7-ad34-f7c4c665d4fd" providerId="AD" clId="Web-{FD950802-D4AB-4B5D-81AD-2DF37AB82666}" dt="2023-05-09T20:09:00.279" v="9"/>
          <ac:cxnSpMkLst>
            <pc:docMk/>
            <pc:sldMk cId="3809577180" sldId="276"/>
            <ac:cxnSpMk id="28" creationId="{0552FC00-E6D3-45AF-BE3D-0368141142EE}"/>
          </ac:cxnSpMkLst>
        </pc:cxnChg>
        <pc:cxnChg chg="add del">
          <ac:chgData name="Bousaid, Karim" userId="S::karim.bousaid@students.tbs1.de::50c2589b-1dab-4ff7-ad34-f7c4c665d4fd" providerId="AD" clId="Web-{FD950802-D4AB-4B5D-81AD-2DF37AB82666}" dt="2023-05-09T20:09:18.030" v="11"/>
          <ac:cxnSpMkLst>
            <pc:docMk/>
            <pc:sldMk cId="3809577180" sldId="276"/>
            <ac:cxnSpMk id="33" creationId="{0CB1C732-7193-4253-8746-850D090A6B4E}"/>
          </ac:cxnSpMkLst>
        </pc:cxnChg>
        <pc:cxnChg chg="add del">
          <ac:chgData name="Bousaid, Karim" userId="S::karim.bousaid@students.tbs1.de::50c2589b-1dab-4ff7-ad34-f7c4c665d4fd" providerId="AD" clId="Web-{FD950802-D4AB-4B5D-81AD-2DF37AB82666}" dt="2023-05-09T20:10:11.172" v="17"/>
          <ac:cxnSpMkLst>
            <pc:docMk/>
            <pc:sldMk cId="3809577180" sldId="276"/>
            <ac:cxnSpMk id="38" creationId="{0CB1C732-7193-4253-8746-850D090A6B4E}"/>
          </ac:cxnSpMkLst>
        </pc:cxnChg>
      </pc:sldChg>
      <pc:sldChg chg="addSp delSp modSp add replId">
        <pc:chgData name="Bousaid, Karim" userId="S::karim.bousaid@students.tbs1.de::50c2589b-1dab-4ff7-ad34-f7c4c665d4fd" providerId="AD" clId="Web-{FD950802-D4AB-4B5D-81AD-2DF37AB82666}" dt="2023-05-09T20:20:41.500" v="108" actId="1076"/>
        <pc:sldMkLst>
          <pc:docMk/>
          <pc:sldMk cId="1898974534" sldId="277"/>
        </pc:sldMkLst>
        <pc:spChg chg="mod">
          <ac:chgData name="Bousaid, Karim" userId="S::karim.bousaid@students.tbs1.de::50c2589b-1dab-4ff7-ad34-f7c4c665d4fd" providerId="AD" clId="Web-{FD950802-D4AB-4B5D-81AD-2DF37AB82666}" dt="2023-05-09T20:16:07.056" v="74" actId="20577"/>
          <ac:spMkLst>
            <pc:docMk/>
            <pc:sldMk cId="1898974534" sldId="277"/>
            <ac:spMk id="3" creationId="{5E72F459-A105-9463-EE85-97E8A7A002A3}"/>
          </ac:spMkLst>
        </pc:spChg>
        <pc:picChg chg="add del mod">
          <ac:chgData name="Bousaid, Karim" userId="S::karim.bousaid@students.tbs1.de::50c2589b-1dab-4ff7-ad34-f7c4c665d4fd" providerId="AD" clId="Web-{FD950802-D4AB-4B5D-81AD-2DF37AB82666}" dt="2023-05-09T20:19:39.046" v="95"/>
          <ac:picMkLst>
            <pc:docMk/>
            <pc:sldMk cId="1898974534" sldId="277"/>
            <ac:picMk id="2" creationId="{12B4BD47-CAEB-8F09-E2C5-6B66CAECE1C0}"/>
          </ac:picMkLst>
        </pc:picChg>
        <pc:picChg chg="add del mod">
          <ac:chgData name="Bousaid, Karim" userId="S::karim.bousaid@students.tbs1.de::50c2589b-1dab-4ff7-ad34-f7c4c665d4fd" providerId="AD" clId="Web-{FD950802-D4AB-4B5D-81AD-2DF37AB82666}" dt="2023-05-09T20:20:14.843" v="101"/>
          <ac:picMkLst>
            <pc:docMk/>
            <pc:sldMk cId="1898974534" sldId="277"/>
            <ac:picMk id="4" creationId="{560573D7-5076-E5ED-D96C-598F5D6A129D}"/>
          </ac:picMkLst>
        </pc:picChg>
        <pc:picChg chg="del">
          <ac:chgData name="Bousaid, Karim" userId="S::karim.bousaid@students.tbs1.de::50c2589b-1dab-4ff7-ad34-f7c4c665d4fd" providerId="AD" clId="Web-{FD950802-D4AB-4B5D-81AD-2DF37AB82666}" dt="2023-05-09T20:15:43.211" v="67"/>
          <ac:picMkLst>
            <pc:docMk/>
            <pc:sldMk cId="1898974534" sldId="277"/>
            <ac:picMk id="5" creationId="{6C8F17F1-271D-D8B0-A77F-8C1F01C24B6E}"/>
          </ac:picMkLst>
        </pc:picChg>
        <pc:picChg chg="add mod">
          <ac:chgData name="Bousaid, Karim" userId="S::karim.bousaid@students.tbs1.de::50c2589b-1dab-4ff7-ad34-f7c4c665d4fd" providerId="AD" clId="Web-{FD950802-D4AB-4B5D-81AD-2DF37AB82666}" dt="2023-05-09T20:20:41.500" v="108" actId="1076"/>
          <ac:picMkLst>
            <pc:docMk/>
            <pc:sldMk cId="1898974534" sldId="277"/>
            <ac:picMk id="6" creationId="{A0A598F5-668E-F5CE-373C-FBBA114DF923}"/>
          </ac:picMkLst>
        </pc:picChg>
      </pc:sldChg>
      <pc:sldChg chg="addSp delSp modSp add replId">
        <pc:chgData name="Bousaid, Karim" userId="S::karim.bousaid@students.tbs1.de::50c2589b-1dab-4ff7-ad34-f7c4c665d4fd" providerId="AD" clId="Web-{FD950802-D4AB-4B5D-81AD-2DF37AB82666}" dt="2023-05-09T20:21:28.064" v="114" actId="20577"/>
        <pc:sldMkLst>
          <pc:docMk/>
          <pc:sldMk cId="2283587884" sldId="278"/>
        </pc:sldMkLst>
        <pc:spChg chg="mod">
          <ac:chgData name="Bousaid, Karim" userId="S::karim.bousaid@students.tbs1.de::50c2589b-1dab-4ff7-ad34-f7c4c665d4fd" providerId="AD" clId="Web-{FD950802-D4AB-4B5D-81AD-2DF37AB82666}" dt="2023-05-09T20:21:28.064" v="114" actId="20577"/>
          <ac:spMkLst>
            <pc:docMk/>
            <pc:sldMk cId="2283587884" sldId="278"/>
            <ac:spMk id="3" creationId="{5E72F459-A105-9463-EE85-97E8A7A002A3}"/>
          </ac:spMkLst>
        </pc:spChg>
        <pc:picChg chg="add del mod">
          <ac:chgData name="Bousaid, Karim" userId="S::karim.bousaid@students.tbs1.de::50c2589b-1dab-4ff7-ad34-f7c4c665d4fd" providerId="AD" clId="Web-{FD950802-D4AB-4B5D-81AD-2DF37AB82666}" dt="2023-05-09T20:19:33.733" v="94"/>
          <ac:picMkLst>
            <pc:docMk/>
            <pc:sldMk cId="2283587884" sldId="278"/>
            <ac:picMk id="2" creationId="{FFB2D085-2A41-CE37-08DB-90781925A821}"/>
          </ac:picMkLst>
        </pc:picChg>
        <pc:picChg chg="add mod">
          <ac:chgData name="Bousaid, Karim" userId="S::karim.bousaid@students.tbs1.de::50c2589b-1dab-4ff7-ad34-f7c4c665d4fd" providerId="AD" clId="Web-{FD950802-D4AB-4B5D-81AD-2DF37AB82666}" dt="2023-05-09T20:21:07.735" v="113" actId="1076"/>
          <ac:picMkLst>
            <pc:docMk/>
            <pc:sldMk cId="2283587884" sldId="278"/>
            <ac:picMk id="4" creationId="{E24F00EA-C0DD-9F06-43C0-4BDEEA198339}"/>
          </ac:picMkLst>
        </pc:picChg>
        <pc:picChg chg="del">
          <ac:chgData name="Bousaid, Karim" userId="S::karim.bousaid@students.tbs1.de::50c2589b-1dab-4ff7-ad34-f7c4c665d4fd" providerId="AD" clId="Web-{FD950802-D4AB-4B5D-81AD-2DF37AB82666}" dt="2023-05-09T20:16:20.259" v="75"/>
          <ac:picMkLst>
            <pc:docMk/>
            <pc:sldMk cId="2283587884" sldId="278"/>
            <ac:picMk id="5" creationId="{6C8F17F1-271D-D8B0-A77F-8C1F01C24B6E}"/>
          </ac:picMkLst>
        </pc:picChg>
      </pc:sldChg>
    </pc:docChg>
  </pc:docChgLst>
  <pc:docChgLst>
    <pc:chgData name="Mellenthin, Mika" userId="S::mika.mellenthin@students.tbs1.de::3bbbc3a8-a770-4094-8870-3f4cc0088ebb" providerId="AD" clId="Web-{5A705AFE-F3D1-28F8-2431-8514C38D1C42}"/>
    <pc:docChg chg="delSld modSld">
      <pc:chgData name="Mellenthin, Mika" userId="S::mika.mellenthin@students.tbs1.de::3bbbc3a8-a770-4094-8870-3f4cc0088ebb" providerId="AD" clId="Web-{5A705AFE-F3D1-28F8-2431-8514C38D1C42}" dt="2023-05-09T09:49:11.371" v="68"/>
      <pc:docMkLst>
        <pc:docMk/>
      </pc:docMkLst>
      <pc:sldChg chg="addSp delSp modSp">
        <pc:chgData name="Mellenthin, Mika" userId="S::mika.mellenthin@students.tbs1.de::3bbbc3a8-a770-4094-8870-3f4cc0088ebb" providerId="AD" clId="Web-{5A705AFE-F3D1-28F8-2431-8514C38D1C42}" dt="2023-05-09T09:42:14.766" v="28" actId="1076"/>
        <pc:sldMkLst>
          <pc:docMk/>
          <pc:sldMk cId="138157501" sldId="262"/>
        </pc:sldMkLst>
        <pc:spChg chg="mod">
          <ac:chgData name="Mellenthin, Mika" userId="S::mika.mellenthin@students.tbs1.de::3bbbc3a8-a770-4094-8870-3f4cc0088ebb" providerId="AD" clId="Web-{5A705AFE-F3D1-28F8-2431-8514C38D1C42}" dt="2023-05-09T09:41:40.172" v="20"/>
          <ac:spMkLst>
            <pc:docMk/>
            <pc:sldMk cId="138157501" sldId="262"/>
            <ac:spMk id="2" creationId="{D1B26BEC-A73A-EB44-635B-677644ABFA93}"/>
          </ac:spMkLst>
        </pc:spChg>
        <pc:spChg chg="del">
          <ac:chgData name="Mellenthin, Mika" userId="S::mika.mellenthin@students.tbs1.de::3bbbc3a8-a770-4094-8870-3f4cc0088ebb" providerId="AD" clId="Web-{5A705AFE-F3D1-28F8-2431-8514C38D1C42}" dt="2023-05-09T09:41:20.390" v="11"/>
          <ac:spMkLst>
            <pc:docMk/>
            <pc:sldMk cId="138157501" sldId="262"/>
            <ac:spMk id="3" creationId="{DD4E93FA-BE61-6397-2682-7657E1A48133}"/>
          </ac:spMkLst>
        </pc:spChg>
        <pc:spChg chg="add del">
          <ac:chgData name="Mellenthin, Mika" userId="S::mika.mellenthin@students.tbs1.de::3bbbc3a8-a770-4094-8870-3f4cc0088ebb" providerId="AD" clId="Web-{5A705AFE-F3D1-28F8-2431-8514C38D1C42}" dt="2023-05-09T09:41:40.172" v="20"/>
          <ac:spMkLst>
            <pc:docMk/>
            <pc:sldMk cId="138157501" sldId="262"/>
            <ac:spMk id="14" creationId="{C5176844-69C3-4F79-BE38-EA5BDDF4FEA4}"/>
          </ac:spMkLst>
        </pc:spChg>
        <pc:spChg chg="add del">
          <ac:chgData name="Mellenthin, Mika" userId="S::mika.mellenthin@students.tbs1.de::3bbbc3a8-a770-4094-8870-3f4cc0088ebb" providerId="AD" clId="Web-{5A705AFE-F3D1-28F8-2431-8514C38D1C42}" dt="2023-05-09T09:41:40.172" v="20"/>
          <ac:spMkLst>
            <pc:docMk/>
            <pc:sldMk cId="138157501" sldId="262"/>
            <ac:spMk id="16" creationId="{A101E513-AF74-4E9D-A31F-99664250722D}"/>
          </ac:spMkLst>
        </pc:spChg>
        <pc:spChg chg="add del">
          <ac:chgData name="Mellenthin, Mika" userId="S::mika.mellenthin@students.tbs1.de::3bbbc3a8-a770-4094-8870-3f4cc0088ebb" providerId="AD" clId="Web-{5A705AFE-F3D1-28F8-2431-8514C38D1C42}" dt="2023-05-09T09:41:40.156" v="19"/>
          <ac:spMkLst>
            <pc:docMk/>
            <pc:sldMk cId="138157501" sldId="262"/>
            <ac:spMk id="20" creationId="{13E5980B-1857-BE9B-63EF-FA989BA07175}"/>
          </ac:spMkLst>
        </pc:spChg>
        <pc:spChg chg="add del">
          <ac:chgData name="Mellenthin, Mika" userId="S::mika.mellenthin@students.tbs1.de::3bbbc3a8-a770-4094-8870-3f4cc0088ebb" providerId="AD" clId="Web-{5A705AFE-F3D1-28F8-2431-8514C38D1C42}" dt="2023-05-09T09:41:36.546" v="17"/>
          <ac:spMkLst>
            <pc:docMk/>
            <pc:sldMk cId="138157501" sldId="262"/>
            <ac:spMk id="21" creationId="{DD4C4B28-6B4B-4445-8535-F516D74E4AA9}"/>
          </ac:spMkLst>
        </pc:spChg>
        <pc:spChg chg="add del">
          <ac:chgData name="Mellenthin, Mika" userId="S::mika.mellenthin@students.tbs1.de::3bbbc3a8-a770-4094-8870-3f4cc0088ebb" providerId="AD" clId="Web-{5A705AFE-F3D1-28F8-2431-8514C38D1C42}" dt="2023-05-09T09:41:36.546" v="17"/>
          <ac:spMkLst>
            <pc:docMk/>
            <pc:sldMk cId="138157501" sldId="262"/>
            <ac:spMk id="25" creationId="{55B419A7-F817-4767-8CCB-FB0E189C4ACD}"/>
          </ac:spMkLst>
        </pc:spChg>
        <pc:spChg chg="add del">
          <ac:chgData name="Mellenthin, Mika" userId="S::mika.mellenthin@students.tbs1.de::3bbbc3a8-a770-4094-8870-3f4cc0088ebb" providerId="AD" clId="Web-{5A705AFE-F3D1-28F8-2431-8514C38D1C42}" dt="2023-05-09T09:41:36.546" v="17"/>
          <ac:spMkLst>
            <pc:docMk/>
            <pc:sldMk cId="138157501" sldId="262"/>
            <ac:spMk id="27" creationId="{7AF9319C-2D9B-4868-AEAE-37298EA0F4B9}"/>
          </ac:spMkLst>
        </pc:spChg>
        <pc:spChg chg="add del">
          <ac:chgData name="Mellenthin, Mika" userId="S::mika.mellenthin@students.tbs1.de::3bbbc3a8-a770-4094-8870-3f4cc0088ebb" providerId="AD" clId="Web-{5A705AFE-F3D1-28F8-2431-8514C38D1C42}" dt="2023-05-09T09:41:36.546" v="17"/>
          <ac:spMkLst>
            <pc:docMk/>
            <pc:sldMk cId="138157501" sldId="262"/>
            <ac:spMk id="29" creationId="{ADA271CD-3011-4A05-B4A3-80F1794684F2}"/>
          </ac:spMkLst>
        </pc:spChg>
        <pc:spChg chg="add del">
          <ac:chgData name="Mellenthin, Mika" userId="S::mika.mellenthin@students.tbs1.de::3bbbc3a8-a770-4094-8870-3f4cc0088ebb" providerId="AD" clId="Web-{5A705AFE-F3D1-28F8-2431-8514C38D1C42}" dt="2023-05-09T09:41:40.156" v="19"/>
          <ac:spMkLst>
            <pc:docMk/>
            <pc:sldMk cId="138157501" sldId="262"/>
            <ac:spMk id="31" creationId="{C5176844-69C3-4F79-BE38-EA5BDDF4FEA4}"/>
          </ac:spMkLst>
        </pc:spChg>
        <pc:spChg chg="add del">
          <ac:chgData name="Mellenthin, Mika" userId="S::mika.mellenthin@students.tbs1.de::3bbbc3a8-a770-4094-8870-3f4cc0088ebb" providerId="AD" clId="Web-{5A705AFE-F3D1-28F8-2431-8514C38D1C42}" dt="2023-05-09T09:41:40.156" v="19"/>
          <ac:spMkLst>
            <pc:docMk/>
            <pc:sldMk cId="138157501" sldId="262"/>
            <ac:spMk id="33" creationId="{A101E513-AF74-4E9D-A31F-99664250722D}"/>
          </ac:spMkLst>
        </pc:spChg>
        <pc:spChg chg="add">
          <ac:chgData name="Mellenthin, Mika" userId="S::mika.mellenthin@students.tbs1.de::3bbbc3a8-a770-4094-8870-3f4cc0088ebb" providerId="AD" clId="Web-{5A705AFE-F3D1-28F8-2431-8514C38D1C42}" dt="2023-05-09T09:41:40.172" v="20"/>
          <ac:spMkLst>
            <pc:docMk/>
            <pc:sldMk cId="138157501" sldId="262"/>
            <ac:spMk id="35" creationId="{DD4C4B28-6B4B-4445-8535-F516D74E4AA9}"/>
          </ac:spMkLst>
        </pc:spChg>
        <pc:spChg chg="add">
          <ac:chgData name="Mellenthin, Mika" userId="S::mika.mellenthin@students.tbs1.de::3bbbc3a8-a770-4094-8870-3f4cc0088ebb" providerId="AD" clId="Web-{5A705AFE-F3D1-28F8-2431-8514C38D1C42}" dt="2023-05-09T09:41:40.172" v="20"/>
          <ac:spMkLst>
            <pc:docMk/>
            <pc:sldMk cId="138157501" sldId="262"/>
            <ac:spMk id="37" creationId="{55B419A7-F817-4767-8CCB-FB0E189C4ACD}"/>
          </ac:spMkLst>
        </pc:spChg>
        <pc:spChg chg="add">
          <ac:chgData name="Mellenthin, Mika" userId="S::mika.mellenthin@students.tbs1.de::3bbbc3a8-a770-4094-8870-3f4cc0088ebb" providerId="AD" clId="Web-{5A705AFE-F3D1-28F8-2431-8514C38D1C42}" dt="2023-05-09T09:41:40.172" v="20"/>
          <ac:spMkLst>
            <pc:docMk/>
            <pc:sldMk cId="138157501" sldId="262"/>
            <ac:spMk id="38" creationId="{7AF9319C-2D9B-4868-AEAE-37298EA0F4B9}"/>
          </ac:spMkLst>
        </pc:spChg>
        <pc:spChg chg="add">
          <ac:chgData name="Mellenthin, Mika" userId="S::mika.mellenthin@students.tbs1.de::3bbbc3a8-a770-4094-8870-3f4cc0088ebb" providerId="AD" clId="Web-{5A705AFE-F3D1-28F8-2431-8514C38D1C42}" dt="2023-05-09T09:41:40.172" v="20"/>
          <ac:spMkLst>
            <pc:docMk/>
            <pc:sldMk cId="138157501" sldId="262"/>
            <ac:spMk id="39" creationId="{ADA271CD-3011-4A05-B4A3-80F1794684F2}"/>
          </ac:spMkLst>
        </pc:spChg>
        <pc:picChg chg="add mod ord">
          <ac:chgData name="Mellenthin, Mika" userId="S::mika.mellenthin@students.tbs1.de::3bbbc3a8-a770-4094-8870-3f4cc0088ebb" providerId="AD" clId="Web-{5A705AFE-F3D1-28F8-2431-8514C38D1C42}" dt="2023-05-09T09:42:14.766" v="28" actId="1076"/>
          <ac:picMkLst>
            <pc:docMk/>
            <pc:sldMk cId="138157501" sldId="262"/>
            <ac:picMk id="4" creationId="{1AD74150-5384-67EE-529F-0F189242D08D}"/>
          </ac:picMkLst>
        </pc:picChg>
        <pc:cxnChg chg="add del">
          <ac:chgData name="Mellenthin, Mika" userId="S::mika.mellenthin@students.tbs1.de::3bbbc3a8-a770-4094-8870-3f4cc0088ebb" providerId="AD" clId="Web-{5A705AFE-F3D1-28F8-2431-8514C38D1C42}" dt="2023-05-09T09:41:40.172" v="20"/>
          <ac:cxnSpMkLst>
            <pc:docMk/>
            <pc:sldMk cId="138157501" sldId="262"/>
            <ac:cxnSpMk id="15" creationId="{C629AF8A-C09C-4B6F-B505-26D1FD0FBE5E}"/>
          </ac:cxnSpMkLst>
        </pc:cxnChg>
        <pc:cxnChg chg="add del">
          <ac:chgData name="Mellenthin, Mika" userId="S::mika.mellenthin@students.tbs1.de::3bbbc3a8-a770-4094-8870-3f4cc0088ebb" providerId="AD" clId="Web-{5A705AFE-F3D1-28F8-2431-8514C38D1C42}" dt="2023-05-09T09:41:36.546" v="17"/>
          <ac:cxnSpMkLst>
            <pc:docMk/>
            <pc:sldMk cId="138157501" sldId="262"/>
            <ac:cxnSpMk id="23" creationId="{0CB1C732-7193-4253-8746-850D090A6B4E}"/>
          </ac:cxnSpMkLst>
        </pc:cxnChg>
        <pc:cxnChg chg="add del">
          <ac:chgData name="Mellenthin, Mika" userId="S::mika.mellenthin@students.tbs1.de::3bbbc3a8-a770-4094-8870-3f4cc0088ebb" providerId="AD" clId="Web-{5A705AFE-F3D1-28F8-2431-8514C38D1C42}" dt="2023-05-09T09:41:40.156" v="19"/>
          <ac:cxnSpMkLst>
            <pc:docMk/>
            <pc:sldMk cId="138157501" sldId="262"/>
            <ac:cxnSpMk id="32" creationId="{AEF97C72-3F89-4F0A-9629-01818B389CF0}"/>
          </ac:cxnSpMkLst>
        </pc:cxnChg>
        <pc:cxnChg chg="add">
          <ac:chgData name="Mellenthin, Mika" userId="S::mika.mellenthin@students.tbs1.de::3bbbc3a8-a770-4094-8870-3f4cc0088ebb" providerId="AD" clId="Web-{5A705AFE-F3D1-28F8-2431-8514C38D1C42}" dt="2023-05-09T09:41:40.172" v="20"/>
          <ac:cxnSpMkLst>
            <pc:docMk/>
            <pc:sldMk cId="138157501" sldId="262"/>
            <ac:cxnSpMk id="36" creationId="{0CB1C732-7193-4253-8746-850D090A6B4E}"/>
          </ac:cxnSpMkLst>
        </pc:cxnChg>
      </pc:sldChg>
      <pc:sldChg chg="addSp delSp modSp">
        <pc:chgData name="Mellenthin, Mika" userId="S::mika.mellenthin@students.tbs1.de::3bbbc3a8-a770-4094-8870-3f4cc0088ebb" providerId="AD" clId="Web-{5A705AFE-F3D1-28F8-2431-8514C38D1C42}" dt="2023-05-09T09:46:38.023" v="34" actId="1076"/>
        <pc:sldMkLst>
          <pc:docMk/>
          <pc:sldMk cId="4168138537" sldId="263"/>
        </pc:sldMkLst>
        <pc:spChg chg="mod">
          <ac:chgData name="Mellenthin, Mika" userId="S::mika.mellenthin@students.tbs1.de::3bbbc3a8-a770-4094-8870-3f4cc0088ebb" providerId="AD" clId="Web-{5A705AFE-F3D1-28F8-2431-8514C38D1C42}" dt="2023-05-09T09:46:12.913" v="32"/>
          <ac:spMkLst>
            <pc:docMk/>
            <pc:sldMk cId="4168138537" sldId="263"/>
            <ac:spMk id="2" creationId="{D1B26BEC-A73A-EB44-635B-677644ABFA93}"/>
          </ac:spMkLst>
        </pc:spChg>
        <pc:spChg chg="del">
          <ac:chgData name="Mellenthin, Mika" userId="S::mika.mellenthin@students.tbs1.de::3bbbc3a8-a770-4094-8870-3f4cc0088ebb" providerId="AD" clId="Web-{5A705AFE-F3D1-28F8-2431-8514C38D1C42}" dt="2023-05-09T09:45:52.944" v="29"/>
          <ac:spMkLst>
            <pc:docMk/>
            <pc:sldMk cId="4168138537" sldId="263"/>
            <ac:spMk id="3" creationId="{DD4E93FA-BE61-6397-2682-7657E1A48133}"/>
          </ac:spMkLst>
        </pc:spChg>
        <pc:spChg chg="add del">
          <ac:chgData name="Mellenthin, Mika" userId="S::mika.mellenthin@students.tbs1.de::3bbbc3a8-a770-4094-8870-3f4cc0088ebb" providerId="AD" clId="Web-{5A705AFE-F3D1-28F8-2431-8514C38D1C42}" dt="2023-05-09T09:46:12.913" v="32"/>
          <ac:spMkLst>
            <pc:docMk/>
            <pc:sldMk cId="4168138537" sldId="263"/>
            <ac:spMk id="14" creationId="{C5176844-69C3-4F79-BE38-EA5BDDF4FEA4}"/>
          </ac:spMkLst>
        </pc:spChg>
        <pc:spChg chg="add del">
          <ac:chgData name="Mellenthin, Mika" userId="S::mika.mellenthin@students.tbs1.de::3bbbc3a8-a770-4094-8870-3f4cc0088ebb" providerId="AD" clId="Web-{5A705AFE-F3D1-28F8-2431-8514C38D1C42}" dt="2023-05-09T09:46:12.913" v="32"/>
          <ac:spMkLst>
            <pc:docMk/>
            <pc:sldMk cId="4168138537" sldId="263"/>
            <ac:spMk id="16" creationId="{A101E513-AF74-4E9D-A31F-99664250722D}"/>
          </ac:spMkLst>
        </pc:spChg>
        <pc:spChg chg="add del">
          <ac:chgData name="Mellenthin, Mika" userId="S::mika.mellenthin@students.tbs1.de::3bbbc3a8-a770-4094-8870-3f4cc0088ebb" providerId="AD" clId="Web-{5A705AFE-F3D1-28F8-2431-8514C38D1C42}" dt="2023-05-09T09:46:12.913" v="32"/>
          <ac:spMkLst>
            <pc:docMk/>
            <pc:sldMk cId="4168138537" sldId="263"/>
            <ac:spMk id="20" creationId="{9755B955-CB22-7249-BF6B-BAA8C386F66A}"/>
          </ac:spMkLst>
        </pc:spChg>
        <pc:spChg chg="add del">
          <ac:chgData name="Mellenthin, Mika" userId="S::mika.mellenthin@students.tbs1.de::3bbbc3a8-a770-4094-8870-3f4cc0088ebb" providerId="AD" clId="Web-{5A705AFE-F3D1-28F8-2431-8514C38D1C42}" dt="2023-05-09T09:46:12.913" v="32"/>
          <ac:spMkLst>
            <pc:docMk/>
            <pc:sldMk cId="4168138537" sldId="263"/>
            <ac:spMk id="23" creationId="{C5176844-69C3-4F79-BE38-EA5BDDF4FEA4}"/>
          </ac:spMkLst>
        </pc:spChg>
        <pc:spChg chg="add del">
          <ac:chgData name="Mellenthin, Mika" userId="S::mika.mellenthin@students.tbs1.de::3bbbc3a8-a770-4094-8870-3f4cc0088ebb" providerId="AD" clId="Web-{5A705AFE-F3D1-28F8-2431-8514C38D1C42}" dt="2023-05-09T09:46:12.913" v="32"/>
          <ac:spMkLst>
            <pc:docMk/>
            <pc:sldMk cId="4168138537" sldId="263"/>
            <ac:spMk id="27" creationId="{A101E513-AF74-4E9D-A31F-99664250722D}"/>
          </ac:spMkLst>
        </pc:spChg>
        <pc:picChg chg="add mod ord">
          <ac:chgData name="Mellenthin, Mika" userId="S::mika.mellenthin@students.tbs1.de::3bbbc3a8-a770-4094-8870-3f4cc0088ebb" providerId="AD" clId="Web-{5A705AFE-F3D1-28F8-2431-8514C38D1C42}" dt="2023-05-09T09:46:38.023" v="34" actId="1076"/>
          <ac:picMkLst>
            <pc:docMk/>
            <pc:sldMk cId="4168138537" sldId="263"/>
            <ac:picMk id="4" creationId="{C9AD237B-6F0F-5AAE-796E-3B2CA157A3BC}"/>
          </ac:picMkLst>
        </pc:picChg>
        <pc:cxnChg chg="add del">
          <ac:chgData name="Mellenthin, Mika" userId="S::mika.mellenthin@students.tbs1.de::3bbbc3a8-a770-4094-8870-3f4cc0088ebb" providerId="AD" clId="Web-{5A705AFE-F3D1-28F8-2431-8514C38D1C42}" dt="2023-05-09T09:46:12.913" v="32"/>
          <ac:cxnSpMkLst>
            <pc:docMk/>
            <pc:sldMk cId="4168138537" sldId="263"/>
            <ac:cxnSpMk id="15" creationId="{C629AF8A-C09C-4B6F-B505-26D1FD0FBE5E}"/>
          </ac:cxnSpMkLst>
        </pc:cxnChg>
        <pc:cxnChg chg="add del">
          <ac:chgData name="Mellenthin, Mika" userId="S::mika.mellenthin@students.tbs1.de::3bbbc3a8-a770-4094-8870-3f4cc0088ebb" providerId="AD" clId="Web-{5A705AFE-F3D1-28F8-2431-8514C38D1C42}" dt="2023-05-09T09:46:12.913" v="32"/>
          <ac:cxnSpMkLst>
            <pc:docMk/>
            <pc:sldMk cId="4168138537" sldId="263"/>
            <ac:cxnSpMk id="25" creationId="{AEF97C72-3F89-4F0A-9629-01818B389CF0}"/>
          </ac:cxnSpMkLst>
        </pc:cxnChg>
      </pc:sldChg>
      <pc:sldChg chg="modSp">
        <pc:chgData name="Mellenthin, Mika" userId="S::mika.mellenthin@students.tbs1.de::3bbbc3a8-a770-4094-8870-3f4cc0088ebb" providerId="AD" clId="Web-{5A705AFE-F3D1-28F8-2431-8514C38D1C42}" dt="2023-05-09T09:47:30.040" v="38" actId="14100"/>
        <pc:sldMkLst>
          <pc:docMk/>
          <pc:sldMk cId="2542325439" sldId="264"/>
        </pc:sldMkLst>
        <pc:spChg chg="mod">
          <ac:chgData name="Mellenthin, Mika" userId="S::mika.mellenthin@students.tbs1.de::3bbbc3a8-a770-4094-8870-3f4cc0088ebb" providerId="AD" clId="Web-{5A705AFE-F3D1-28F8-2431-8514C38D1C42}" dt="2023-05-09T09:47:30.040" v="38" actId="14100"/>
          <ac:spMkLst>
            <pc:docMk/>
            <pc:sldMk cId="2542325439" sldId="264"/>
            <ac:spMk id="3" creationId="{DD4E93FA-BE61-6397-2682-7657E1A48133}"/>
          </ac:spMkLst>
        </pc:spChg>
      </pc:sldChg>
      <pc:sldChg chg="modSp">
        <pc:chgData name="Mellenthin, Mika" userId="S::mika.mellenthin@students.tbs1.de::3bbbc3a8-a770-4094-8870-3f4cc0088ebb" providerId="AD" clId="Web-{5A705AFE-F3D1-28F8-2431-8514C38D1C42}" dt="2023-05-09T09:48:31.932" v="55" actId="20577"/>
        <pc:sldMkLst>
          <pc:docMk/>
          <pc:sldMk cId="898027805" sldId="265"/>
        </pc:sldMkLst>
        <pc:spChg chg="mod">
          <ac:chgData name="Mellenthin, Mika" userId="S::mika.mellenthin@students.tbs1.de::3bbbc3a8-a770-4094-8870-3f4cc0088ebb" providerId="AD" clId="Web-{5A705AFE-F3D1-28F8-2431-8514C38D1C42}" dt="2023-05-09T09:48:31.932" v="55" actId="20577"/>
          <ac:spMkLst>
            <pc:docMk/>
            <pc:sldMk cId="898027805" sldId="265"/>
            <ac:spMk id="3" creationId="{DD4E93FA-BE61-6397-2682-7657E1A48133}"/>
          </ac:spMkLst>
        </pc:spChg>
      </pc:sldChg>
      <pc:sldChg chg="modSp">
        <pc:chgData name="Mellenthin, Mika" userId="S::mika.mellenthin@students.tbs1.de::3bbbc3a8-a770-4094-8870-3f4cc0088ebb" providerId="AD" clId="Web-{5A705AFE-F3D1-28F8-2431-8514C38D1C42}" dt="2023-05-09T09:48:57.590" v="67" actId="14100"/>
        <pc:sldMkLst>
          <pc:docMk/>
          <pc:sldMk cId="766813259" sldId="266"/>
        </pc:sldMkLst>
        <pc:spChg chg="mod">
          <ac:chgData name="Mellenthin, Mika" userId="S::mika.mellenthin@students.tbs1.de::3bbbc3a8-a770-4094-8870-3f4cc0088ebb" providerId="AD" clId="Web-{5A705AFE-F3D1-28F8-2431-8514C38D1C42}" dt="2023-05-09T09:48:57.590" v="67" actId="14100"/>
          <ac:spMkLst>
            <pc:docMk/>
            <pc:sldMk cId="766813259" sldId="266"/>
            <ac:spMk id="3" creationId="{DD4E93FA-BE61-6397-2682-7657E1A48133}"/>
          </ac:spMkLst>
        </pc:spChg>
      </pc:sldChg>
      <pc:sldChg chg="del">
        <pc:chgData name="Mellenthin, Mika" userId="S::mika.mellenthin@students.tbs1.de::3bbbc3a8-a770-4094-8870-3f4cc0088ebb" providerId="AD" clId="Web-{5A705AFE-F3D1-28F8-2431-8514C38D1C42}" dt="2023-05-09T09:49:11.371" v="68"/>
        <pc:sldMkLst>
          <pc:docMk/>
          <pc:sldMk cId="384008515" sldId="267"/>
        </pc:sldMkLst>
      </pc:sldChg>
      <pc:sldChg chg="addSp delSp modSp mod setBg">
        <pc:chgData name="Mellenthin, Mika" userId="S::mika.mellenthin@students.tbs1.de::3bbbc3a8-a770-4094-8870-3f4cc0088ebb" providerId="AD" clId="Web-{5A705AFE-F3D1-28F8-2431-8514C38D1C42}" dt="2023-05-08T11:47:22.698" v="10"/>
        <pc:sldMkLst>
          <pc:docMk/>
          <pc:sldMk cId="481848451" sldId="271"/>
        </pc:sldMkLst>
        <pc:spChg chg="mod">
          <ac:chgData name="Mellenthin, Mika" userId="S::mika.mellenthin@students.tbs1.de::3bbbc3a8-a770-4094-8870-3f4cc0088ebb" providerId="AD" clId="Web-{5A705AFE-F3D1-28F8-2431-8514C38D1C42}" dt="2023-05-08T11:46:34.134" v="0"/>
          <ac:spMkLst>
            <pc:docMk/>
            <pc:sldMk cId="481848451" sldId="271"/>
            <ac:spMk id="2" creationId="{AE258591-FC73-5B33-6CD5-5057994BA388}"/>
          </ac:spMkLst>
        </pc:spChg>
        <pc:spChg chg="del">
          <ac:chgData name="Mellenthin, Mika" userId="S::mika.mellenthin@students.tbs1.de::3bbbc3a8-a770-4094-8870-3f4cc0088ebb" providerId="AD" clId="Web-{5A705AFE-F3D1-28F8-2431-8514C38D1C42}" dt="2023-05-08T11:46:34.134" v="0"/>
          <ac:spMkLst>
            <pc:docMk/>
            <pc:sldMk cId="481848451" sldId="271"/>
            <ac:spMk id="3" creationId="{7F243001-D6A4-0436-F81F-3E107FA88CF8}"/>
          </ac:spMkLst>
        </pc:spChg>
        <pc:spChg chg="add del">
          <ac:chgData name="Mellenthin, Mika" userId="S::mika.mellenthin@students.tbs1.de::3bbbc3a8-a770-4094-8870-3f4cc0088ebb" providerId="AD" clId="Web-{5A705AFE-F3D1-28F8-2431-8514C38D1C42}" dt="2023-05-08T11:47:22.698" v="10"/>
          <ac:spMkLst>
            <pc:docMk/>
            <pc:sldMk cId="481848451" sldId="271"/>
            <ac:spMk id="6" creationId="{C5176844-69C3-4F79-BE38-EA5BDDF4FEA4}"/>
          </ac:spMkLst>
        </pc:spChg>
        <pc:spChg chg="add del">
          <ac:chgData name="Mellenthin, Mika" userId="S::mika.mellenthin@students.tbs1.de::3bbbc3a8-a770-4094-8870-3f4cc0088ebb" providerId="AD" clId="Web-{5A705AFE-F3D1-28F8-2431-8514C38D1C42}" dt="2023-05-08T11:47:22.698" v="10"/>
          <ac:spMkLst>
            <pc:docMk/>
            <pc:sldMk cId="481848451" sldId="271"/>
            <ac:spMk id="8" creationId="{A101E513-AF74-4E9D-A31F-99664250722D}"/>
          </ac:spMkLst>
        </pc:spChg>
        <pc:spChg chg="add">
          <ac:chgData name="Mellenthin, Mika" userId="S::mika.mellenthin@students.tbs1.de::3bbbc3a8-a770-4094-8870-3f4cc0088ebb" providerId="AD" clId="Web-{5A705AFE-F3D1-28F8-2431-8514C38D1C42}" dt="2023-05-08T11:47:22.698" v="10"/>
          <ac:spMkLst>
            <pc:docMk/>
            <pc:sldMk cId="481848451" sldId="271"/>
            <ac:spMk id="12" creationId="{C5176844-69C3-4F79-BE38-EA5BDDF4FEA4}"/>
          </ac:spMkLst>
        </pc:spChg>
        <pc:spChg chg="add">
          <ac:chgData name="Mellenthin, Mika" userId="S::mika.mellenthin@students.tbs1.de::3bbbc3a8-a770-4094-8870-3f4cc0088ebb" providerId="AD" clId="Web-{5A705AFE-F3D1-28F8-2431-8514C38D1C42}" dt="2023-05-08T11:47:22.698" v="10"/>
          <ac:spMkLst>
            <pc:docMk/>
            <pc:sldMk cId="481848451" sldId="271"/>
            <ac:spMk id="16" creationId="{A101E513-AF74-4E9D-A31F-99664250722D}"/>
          </ac:spMkLst>
        </pc:spChg>
        <pc:graphicFrameChg chg="add mod modGraphic">
          <ac:chgData name="Mellenthin, Mika" userId="S::mika.mellenthin@students.tbs1.de::3bbbc3a8-a770-4094-8870-3f4cc0088ebb" providerId="AD" clId="Web-{5A705AFE-F3D1-28F8-2431-8514C38D1C42}" dt="2023-05-08T11:47:22.698" v="10"/>
          <ac:graphicFrameMkLst>
            <pc:docMk/>
            <pc:sldMk cId="481848451" sldId="271"/>
            <ac:graphicFrameMk id="10" creationId="{6A30C379-1FB5-5BC3-6355-7E2662E9FB82}"/>
          </ac:graphicFrameMkLst>
        </pc:graphicFrameChg>
        <pc:cxnChg chg="add del">
          <ac:chgData name="Mellenthin, Mika" userId="S::mika.mellenthin@students.tbs1.de::3bbbc3a8-a770-4094-8870-3f4cc0088ebb" providerId="AD" clId="Web-{5A705AFE-F3D1-28F8-2431-8514C38D1C42}" dt="2023-05-08T11:47:22.698" v="10"/>
          <ac:cxnSpMkLst>
            <pc:docMk/>
            <pc:sldMk cId="481848451" sldId="271"/>
            <ac:cxnSpMk id="7" creationId="{623022EF-4E43-4298-8E3D-DA5EF06176E9}"/>
          </ac:cxnSpMkLst>
        </pc:cxnChg>
        <pc:cxnChg chg="add">
          <ac:chgData name="Mellenthin, Mika" userId="S::mika.mellenthin@students.tbs1.de::3bbbc3a8-a770-4094-8870-3f4cc0088ebb" providerId="AD" clId="Web-{5A705AFE-F3D1-28F8-2431-8514C38D1C42}" dt="2023-05-08T11:47:22.698" v="10"/>
          <ac:cxnSpMkLst>
            <pc:docMk/>
            <pc:sldMk cId="481848451" sldId="271"/>
            <ac:cxnSpMk id="14" creationId="{623022EF-4E43-4298-8E3D-DA5EF06176E9}"/>
          </ac:cxnSpMkLst>
        </pc:cxnChg>
      </pc:sldChg>
      <pc:sldChg chg="modSp">
        <pc:chgData name="Mellenthin, Mika" userId="S::mika.mellenthin@students.tbs1.de::3bbbc3a8-a770-4094-8870-3f4cc0088ebb" providerId="AD" clId="Web-{5A705AFE-F3D1-28F8-2431-8514C38D1C42}" dt="2023-05-09T09:48:41.823" v="61" actId="20577"/>
        <pc:sldMkLst>
          <pc:docMk/>
          <pc:sldMk cId="1141731705" sldId="272"/>
        </pc:sldMkLst>
        <pc:spChg chg="mod">
          <ac:chgData name="Mellenthin, Mika" userId="S::mika.mellenthin@students.tbs1.de::3bbbc3a8-a770-4094-8870-3f4cc0088ebb" providerId="AD" clId="Web-{5A705AFE-F3D1-28F8-2431-8514C38D1C42}" dt="2023-05-09T09:48:41.823" v="61" actId="20577"/>
          <ac:spMkLst>
            <pc:docMk/>
            <pc:sldMk cId="1141731705" sldId="272"/>
            <ac:spMk id="3" creationId="{DD4E93FA-BE61-6397-2682-7657E1A48133}"/>
          </ac:spMkLst>
        </pc:spChg>
      </pc:sldChg>
      <pc:sldChg chg="modSp">
        <pc:chgData name="Mellenthin, Mika" userId="S::mika.mellenthin@students.tbs1.de::3bbbc3a8-a770-4094-8870-3f4cc0088ebb" providerId="AD" clId="Web-{5A705AFE-F3D1-28F8-2431-8514C38D1C42}" dt="2023-05-09T09:47:43.165" v="42" actId="14100"/>
        <pc:sldMkLst>
          <pc:docMk/>
          <pc:sldMk cId="2392281963" sldId="274"/>
        </pc:sldMkLst>
        <pc:spChg chg="mod">
          <ac:chgData name="Mellenthin, Mika" userId="S::mika.mellenthin@students.tbs1.de::3bbbc3a8-a770-4094-8870-3f4cc0088ebb" providerId="AD" clId="Web-{5A705AFE-F3D1-28F8-2431-8514C38D1C42}" dt="2023-05-09T09:47:43.165" v="42" actId="14100"/>
          <ac:spMkLst>
            <pc:docMk/>
            <pc:sldMk cId="2392281963" sldId="274"/>
            <ac:spMk id="3" creationId="{DD4E93FA-BE61-6397-2682-7657E1A48133}"/>
          </ac:spMkLst>
        </pc:spChg>
      </pc:sldChg>
      <pc:sldChg chg="modSp">
        <pc:chgData name="Mellenthin, Mika" userId="S::mika.mellenthin@students.tbs1.de::3bbbc3a8-a770-4094-8870-3f4cc0088ebb" providerId="AD" clId="Web-{5A705AFE-F3D1-28F8-2431-8514C38D1C42}" dt="2023-05-09T09:48:06.416" v="49"/>
        <pc:sldMkLst>
          <pc:docMk/>
          <pc:sldMk cId="725505490" sldId="275"/>
        </pc:sldMkLst>
        <pc:spChg chg="mod">
          <ac:chgData name="Mellenthin, Mika" userId="S::mika.mellenthin@students.tbs1.de::3bbbc3a8-a770-4094-8870-3f4cc0088ebb" providerId="AD" clId="Web-{5A705AFE-F3D1-28F8-2431-8514C38D1C42}" dt="2023-05-09T09:48:06.416" v="49"/>
          <ac:spMkLst>
            <pc:docMk/>
            <pc:sldMk cId="725505490" sldId="275"/>
            <ac:spMk id="3" creationId="{DD4E93FA-BE61-6397-2682-7657E1A48133}"/>
          </ac:spMkLst>
        </pc:spChg>
      </pc:sldChg>
    </pc:docChg>
  </pc:docChgLst>
  <pc:docChgLst>
    <pc:chgData name="Mellenthin, Mika" userId="S::mika.mellenthin@students.tbs1.de::3bbbc3a8-a770-4094-8870-3f4cc0088ebb" providerId="AD" clId="Web-{93121CB2-D626-4359-A9BE-64FEC04B3904}"/>
    <pc:docChg chg="modSld">
      <pc:chgData name="Mellenthin, Mika" userId="S::mika.mellenthin@students.tbs1.de::3bbbc3a8-a770-4094-8870-3f4cc0088ebb" providerId="AD" clId="Web-{93121CB2-D626-4359-A9BE-64FEC04B3904}" dt="2023-05-10T09:22:36.787" v="22" actId="20577"/>
      <pc:docMkLst>
        <pc:docMk/>
      </pc:docMkLst>
      <pc:sldChg chg="modSp">
        <pc:chgData name="Mellenthin, Mika" userId="S::mika.mellenthin@students.tbs1.de::3bbbc3a8-a770-4094-8870-3f4cc0088ebb" providerId="AD" clId="Web-{93121CB2-D626-4359-A9BE-64FEC04B3904}" dt="2023-05-10T09:22:25.334" v="17" actId="20577"/>
        <pc:sldMkLst>
          <pc:docMk/>
          <pc:sldMk cId="3564910497" sldId="261"/>
        </pc:sldMkLst>
        <pc:spChg chg="mod">
          <ac:chgData name="Mellenthin, Mika" userId="S::mika.mellenthin@students.tbs1.de::3bbbc3a8-a770-4094-8870-3f4cc0088ebb" providerId="AD" clId="Web-{93121CB2-D626-4359-A9BE-64FEC04B3904}" dt="2023-05-10T09:22:25.334" v="17" actId="20577"/>
          <ac:spMkLst>
            <pc:docMk/>
            <pc:sldMk cId="3564910497" sldId="261"/>
            <ac:spMk id="2" creationId="{DC226576-214A-549C-F366-2A4CB29BF92B}"/>
          </ac:spMkLst>
        </pc:spChg>
      </pc:sldChg>
      <pc:sldChg chg="modSp">
        <pc:chgData name="Mellenthin, Mika" userId="S::mika.mellenthin@students.tbs1.de::3bbbc3a8-a770-4094-8870-3f4cc0088ebb" providerId="AD" clId="Web-{93121CB2-D626-4359-A9BE-64FEC04B3904}" dt="2023-05-10T09:22:36.787" v="22" actId="20577"/>
        <pc:sldMkLst>
          <pc:docMk/>
          <pc:sldMk cId="2283587884" sldId="278"/>
        </pc:sldMkLst>
        <pc:spChg chg="mod">
          <ac:chgData name="Mellenthin, Mika" userId="S::mika.mellenthin@students.tbs1.de::3bbbc3a8-a770-4094-8870-3f4cc0088ebb" providerId="AD" clId="Web-{93121CB2-D626-4359-A9BE-64FEC04B3904}" dt="2023-05-10T09:22:36.787" v="22" actId="20577"/>
          <ac:spMkLst>
            <pc:docMk/>
            <pc:sldMk cId="2283587884" sldId="278"/>
            <ac:spMk id="3" creationId="{5E72F459-A105-9463-EE85-97E8A7A002A3}"/>
          </ac:spMkLst>
        </pc:spChg>
        <pc:picChg chg="mod">
          <ac:chgData name="Mellenthin, Mika" userId="S::mika.mellenthin@students.tbs1.de::3bbbc3a8-a770-4094-8870-3f4cc0088ebb" providerId="AD" clId="Web-{93121CB2-D626-4359-A9BE-64FEC04B3904}" dt="2023-05-10T09:21:12.191" v="16" actId="1076"/>
          <ac:picMkLst>
            <pc:docMk/>
            <pc:sldMk cId="2283587884" sldId="278"/>
            <ac:picMk id="4" creationId="{E24F00EA-C0DD-9F06-43C0-4BDEEA198339}"/>
          </ac:picMkLst>
        </pc:picChg>
      </pc:sldChg>
      <pc:sldChg chg="modSp">
        <pc:chgData name="Mellenthin, Mika" userId="S::mika.mellenthin@students.tbs1.de::3bbbc3a8-a770-4094-8870-3f4cc0088ebb" providerId="AD" clId="Web-{93121CB2-D626-4359-A9BE-64FEC04B3904}" dt="2023-05-10T09:19:00.296" v="4" actId="20577"/>
        <pc:sldMkLst>
          <pc:docMk/>
          <pc:sldMk cId="3765647492" sldId="279"/>
        </pc:sldMkLst>
        <pc:spChg chg="mod">
          <ac:chgData name="Mellenthin, Mika" userId="S::mika.mellenthin@students.tbs1.de::3bbbc3a8-a770-4094-8870-3f4cc0088ebb" providerId="AD" clId="Web-{93121CB2-D626-4359-A9BE-64FEC04B3904}" dt="2023-05-10T09:19:00.296" v="4" actId="20577"/>
          <ac:spMkLst>
            <pc:docMk/>
            <pc:sldMk cId="3765647492" sldId="279"/>
            <ac:spMk id="3" creationId="{9B3ED186-BF06-D848-0360-86A37D51241E}"/>
          </ac:spMkLst>
        </pc:spChg>
        <pc:picChg chg="mod modCrop">
          <ac:chgData name="Mellenthin, Mika" userId="S::mika.mellenthin@students.tbs1.de::3bbbc3a8-a770-4094-8870-3f4cc0088ebb" providerId="AD" clId="Web-{93121CB2-D626-4359-A9BE-64FEC04B3904}" dt="2023-05-10T09:18:50.733" v="1"/>
          <ac:picMkLst>
            <pc:docMk/>
            <pc:sldMk cId="3765647492" sldId="279"/>
            <ac:picMk id="4" creationId="{2F1C4EAD-D800-4FDC-449C-C2F2FDED9E4E}"/>
          </ac:picMkLst>
        </pc:picChg>
      </pc:sldChg>
    </pc:docChg>
  </pc:docChgLst>
  <pc:docChgLst>
    <pc:chgData name="Mellenthin, Mika" userId="S::mika.mellenthin@students.tbs1.de::3bbbc3a8-a770-4094-8870-3f4cc0088ebb" providerId="AD" clId="Web-{BAC1287D-7B0F-45F1-9AC5-E2FE76B1EE38}"/>
    <pc:docChg chg="modSld">
      <pc:chgData name="Mellenthin, Mika" userId="S::mika.mellenthin@students.tbs1.de::3bbbc3a8-a770-4094-8870-3f4cc0088ebb" providerId="AD" clId="Web-{BAC1287D-7B0F-45F1-9AC5-E2FE76B1EE38}" dt="2023-05-08T11:44:02.008" v="7"/>
      <pc:docMkLst>
        <pc:docMk/>
      </pc:docMkLst>
      <pc:sldChg chg="addSp delSp modSp mod setBg">
        <pc:chgData name="Mellenthin, Mika" userId="S::mika.mellenthin@students.tbs1.de::3bbbc3a8-a770-4094-8870-3f4cc0088ebb" providerId="AD" clId="Web-{BAC1287D-7B0F-45F1-9AC5-E2FE76B1EE38}" dt="2023-05-08T11:44:02.008" v="7"/>
        <pc:sldMkLst>
          <pc:docMk/>
          <pc:sldMk cId="481848451" sldId="271"/>
        </pc:sldMkLst>
        <pc:spChg chg="mod">
          <ac:chgData name="Mellenthin, Mika" userId="S::mika.mellenthin@students.tbs1.de::3bbbc3a8-a770-4094-8870-3f4cc0088ebb" providerId="AD" clId="Web-{BAC1287D-7B0F-45F1-9AC5-E2FE76B1EE38}" dt="2023-05-08T11:44:02.008" v="7"/>
          <ac:spMkLst>
            <pc:docMk/>
            <pc:sldMk cId="481848451" sldId="271"/>
            <ac:spMk id="2" creationId="{AE258591-FC73-5B33-6CD5-5057994BA388}"/>
          </ac:spMkLst>
        </pc:spChg>
        <pc:spChg chg="add del mod">
          <ac:chgData name="Mellenthin, Mika" userId="S::mika.mellenthin@students.tbs1.de::3bbbc3a8-a770-4094-8870-3f4cc0088ebb" providerId="AD" clId="Web-{BAC1287D-7B0F-45F1-9AC5-E2FE76B1EE38}" dt="2023-05-08T11:44:02.008" v="7"/>
          <ac:spMkLst>
            <pc:docMk/>
            <pc:sldMk cId="481848451" sldId="271"/>
            <ac:spMk id="3" creationId="{7F243001-D6A4-0436-F81F-3E107FA88CF8}"/>
          </ac:spMkLst>
        </pc:spChg>
        <pc:spChg chg="add del">
          <ac:chgData name="Mellenthin, Mika" userId="S::mika.mellenthin@students.tbs1.de::3bbbc3a8-a770-4094-8870-3f4cc0088ebb" providerId="AD" clId="Web-{BAC1287D-7B0F-45F1-9AC5-E2FE76B1EE38}" dt="2023-05-08T11:43:35.819" v="1"/>
          <ac:spMkLst>
            <pc:docMk/>
            <pc:sldMk cId="481848451" sldId="271"/>
            <ac:spMk id="9" creationId="{10C9A191-62EE-4A86-8FF9-6794BC3C58A7}"/>
          </ac:spMkLst>
        </pc:spChg>
        <pc:spChg chg="add del">
          <ac:chgData name="Mellenthin, Mika" userId="S::mika.mellenthin@students.tbs1.de::3bbbc3a8-a770-4094-8870-3f4cc0088ebb" providerId="AD" clId="Web-{BAC1287D-7B0F-45F1-9AC5-E2FE76B1EE38}" dt="2023-05-08T11:43:35.819" v="1"/>
          <ac:spMkLst>
            <pc:docMk/>
            <pc:sldMk cId="481848451" sldId="271"/>
            <ac:spMk id="11" creationId="{6222F81D-28CB-42CB-9961-602C33F65295}"/>
          </ac:spMkLst>
        </pc:spChg>
        <pc:spChg chg="add del">
          <ac:chgData name="Mellenthin, Mika" userId="S::mika.mellenthin@students.tbs1.de::3bbbc3a8-a770-4094-8870-3f4cc0088ebb" providerId="AD" clId="Web-{BAC1287D-7B0F-45F1-9AC5-E2FE76B1EE38}" dt="2023-05-08T11:43:35.819" v="1"/>
          <ac:spMkLst>
            <pc:docMk/>
            <pc:sldMk cId="481848451" sldId="271"/>
            <ac:spMk id="15" creationId="{4E75910E-4112-4447-8981-4CA7ACEF94BA}"/>
          </ac:spMkLst>
        </pc:spChg>
        <pc:spChg chg="add del">
          <ac:chgData name="Mellenthin, Mika" userId="S::mika.mellenthin@students.tbs1.de::3bbbc3a8-a770-4094-8870-3f4cc0088ebb" providerId="AD" clId="Web-{BAC1287D-7B0F-45F1-9AC5-E2FE76B1EE38}" dt="2023-05-08T11:44:02.008" v="7"/>
          <ac:spMkLst>
            <pc:docMk/>
            <pc:sldMk cId="481848451" sldId="271"/>
            <ac:spMk id="17" creationId="{C5176844-69C3-4F79-BE38-EA5BDDF4FEA4}"/>
          </ac:spMkLst>
        </pc:spChg>
        <pc:spChg chg="add del">
          <ac:chgData name="Mellenthin, Mika" userId="S::mika.mellenthin@students.tbs1.de::3bbbc3a8-a770-4094-8870-3f4cc0088ebb" providerId="AD" clId="Web-{BAC1287D-7B0F-45F1-9AC5-E2FE76B1EE38}" dt="2023-05-08T11:44:02.008" v="7"/>
          <ac:spMkLst>
            <pc:docMk/>
            <pc:sldMk cId="481848451" sldId="271"/>
            <ac:spMk id="19" creationId="{A101E513-AF74-4E9D-A31F-99664250722D}"/>
          </ac:spMkLst>
        </pc:spChg>
        <pc:spChg chg="add del">
          <ac:chgData name="Mellenthin, Mika" userId="S::mika.mellenthin@students.tbs1.de::3bbbc3a8-a770-4094-8870-3f4cc0088ebb" providerId="AD" clId="Web-{BAC1287D-7B0F-45F1-9AC5-E2FE76B1EE38}" dt="2023-05-08T11:43:50.617" v="4"/>
          <ac:spMkLst>
            <pc:docMk/>
            <pc:sldMk cId="481848451" sldId="271"/>
            <ac:spMk id="25" creationId="{C5176844-69C3-4F79-BE38-EA5BDDF4FEA4}"/>
          </ac:spMkLst>
        </pc:spChg>
        <pc:spChg chg="add del">
          <ac:chgData name="Mellenthin, Mika" userId="S::mika.mellenthin@students.tbs1.de::3bbbc3a8-a770-4094-8870-3f4cc0088ebb" providerId="AD" clId="Web-{BAC1287D-7B0F-45F1-9AC5-E2FE76B1EE38}" dt="2023-05-08T11:43:50.617" v="4"/>
          <ac:spMkLst>
            <pc:docMk/>
            <pc:sldMk cId="481848451" sldId="271"/>
            <ac:spMk id="29" creationId="{A101E513-AF74-4E9D-A31F-99664250722D}"/>
          </ac:spMkLst>
        </pc:spChg>
        <pc:spChg chg="add del">
          <ac:chgData name="Mellenthin, Mika" userId="S::mika.mellenthin@students.tbs1.de::3bbbc3a8-a770-4094-8870-3f4cc0088ebb" providerId="AD" clId="Web-{BAC1287D-7B0F-45F1-9AC5-E2FE76B1EE38}" dt="2023-05-08T11:44:01.024" v="6"/>
          <ac:spMkLst>
            <pc:docMk/>
            <pc:sldMk cId="481848451" sldId="271"/>
            <ac:spMk id="31" creationId="{C5176844-69C3-4F79-BE38-EA5BDDF4FEA4}"/>
          </ac:spMkLst>
        </pc:spChg>
        <pc:spChg chg="add del">
          <ac:chgData name="Mellenthin, Mika" userId="S::mika.mellenthin@students.tbs1.de::3bbbc3a8-a770-4094-8870-3f4cc0088ebb" providerId="AD" clId="Web-{BAC1287D-7B0F-45F1-9AC5-E2FE76B1EE38}" dt="2023-05-08T11:44:01.024" v="6"/>
          <ac:spMkLst>
            <pc:docMk/>
            <pc:sldMk cId="481848451" sldId="271"/>
            <ac:spMk id="32" creationId="{A101E513-AF74-4E9D-A31F-99664250722D}"/>
          </ac:spMkLst>
        </pc:spChg>
        <pc:graphicFrameChg chg="add del mod modGraphic">
          <ac:chgData name="Mellenthin, Mika" userId="S::mika.mellenthin@students.tbs1.de::3bbbc3a8-a770-4094-8870-3f4cc0088ebb" providerId="AD" clId="Web-{BAC1287D-7B0F-45F1-9AC5-E2FE76B1EE38}" dt="2023-05-08T11:44:02.008" v="7"/>
          <ac:graphicFrameMkLst>
            <pc:docMk/>
            <pc:sldMk cId="481848451" sldId="271"/>
            <ac:graphicFrameMk id="20" creationId="{D1904227-A53D-3127-B85B-3951C7065951}"/>
          </ac:graphicFrameMkLst>
        </pc:graphicFrameChg>
        <pc:picChg chg="add del">
          <ac:chgData name="Mellenthin, Mika" userId="S::mika.mellenthin@students.tbs1.de::3bbbc3a8-a770-4094-8870-3f4cc0088ebb" providerId="AD" clId="Web-{BAC1287D-7B0F-45F1-9AC5-E2FE76B1EE38}" dt="2023-05-08T11:43:35.819" v="1"/>
          <ac:picMkLst>
            <pc:docMk/>
            <pc:sldMk cId="481848451" sldId="271"/>
            <ac:picMk id="5" creationId="{7C860FA2-443D-E9F0-62CF-7C6F6635A03B}"/>
          </ac:picMkLst>
        </pc:picChg>
        <pc:cxnChg chg="add del">
          <ac:chgData name="Mellenthin, Mika" userId="S::mika.mellenthin@students.tbs1.de::3bbbc3a8-a770-4094-8870-3f4cc0088ebb" providerId="AD" clId="Web-{BAC1287D-7B0F-45F1-9AC5-E2FE76B1EE38}" dt="2023-05-08T11:43:35.819" v="1"/>
          <ac:cxnSpMkLst>
            <pc:docMk/>
            <pc:sldMk cId="481848451" sldId="271"/>
            <ac:cxnSpMk id="13" creationId="{081E1E49-F752-49CA-BFF6-1303B0A8AA03}"/>
          </ac:cxnSpMkLst>
        </pc:cxnChg>
        <pc:cxnChg chg="add del">
          <ac:chgData name="Mellenthin, Mika" userId="S::mika.mellenthin@students.tbs1.de::3bbbc3a8-a770-4094-8870-3f4cc0088ebb" providerId="AD" clId="Web-{BAC1287D-7B0F-45F1-9AC5-E2FE76B1EE38}" dt="2023-05-08T11:44:02.008" v="7"/>
          <ac:cxnSpMkLst>
            <pc:docMk/>
            <pc:sldMk cId="481848451" sldId="271"/>
            <ac:cxnSpMk id="18" creationId="{623022EF-4E43-4298-8E3D-DA5EF06176E9}"/>
          </ac:cxnSpMkLst>
        </pc:cxnChg>
        <pc:cxnChg chg="add del">
          <ac:chgData name="Mellenthin, Mika" userId="S::mika.mellenthin@students.tbs1.de::3bbbc3a8-a770-4094-8870-3f4cc0088ebb" providerId="AD" clId="Web-{BAC1287D-7B0F-45F1-9AC5-E2FE76B1EE38}" dt="2023-05-08T11:43:50.617" v="4"/>
          <ac:cxnSpMkLst>
            <pc:docMk/>
            <pc:sldMk cId="481848451" sldId="271"/>
            <ac:cxnSpMk id="27" creationId="{623022EF-4E43-4298-8E3D-DA5EF06176E9}"/>
          </ac:cxnSpMkLst>
        </pc:cxnChg>
      </pc:sldChg>
    </pc:docChg>
  </pc:docChgLst>
  <pc:docChgLst>
    <pc:chgData name="Seyfferth, Julian" userId="S::julian.seyfferth@students.tbs1.de::abadabf0-e624-4713-9259-561c36ba6890" providerId="AD" clId="Web-{B337CAB3-9C01-064D-6986-F7FAFFDBE221}"/>
    <pc:docChg chg="addSld modSld">
      <pc:chgData name="Seyfferth, Julian" userId="S::julian.seyfferth@students.tbs1.de::abadabf0-e624-4713-9259-561c36ba6890" providerId="AD" clId="Web-{B337CAB3-9C01-064D-6986-F7FAFFDBE221}" dt="2023-05-05T15:25:29.299" v="426" actId="20577"/>
      <pc:docMkLst>
        <pc:docMk/>
      </pc:docMkLst>
      <pc:sldChg chg="addSp delSp modSp">
        <pc:chgData name="Seyfferth, Julian" userId="S::julian.seyfferth@students.tbs1.de::abadabf0-e624-4713-9259-561c36ba6890" providerId="AD" clId="Web-{B337CAB3-9C01-064D-6986-F7FAFFDBE221}" dt="2023-05-05T15:24:46.173" v="425"/>
        <pc:sldMkLst>
          <pc:docMk/>
          <pc:sldMk cId="3564910497" sldId="261"/>
        </pc:sldMkLst>
        <pc:spChg chg="mod ord">
          <ac:chgData name="Seyfferth, Julian" userId="S::julian.seyfferth@students.tbs1.de::abadabf0-e624-4713-9259-561c36ba6890" providerId="AD" clId="Web-{B337CAB3-9C01-064D-6986-F7FAFFDBE221}" dt="2023-05-05T15:24:46.173" v="425"/>
          <ac:spMkLst>
            <pc:docMk/>
            <pc:sldMk cId="3564910497" sldId="261"/>
            <ac:spMk id="2" creationId="{DC226576-214A-549C-F366-2A4CB29BF92B}"/>
          </ac:spMkLst>
        </pc:spChg>
        <pc:spChg chg="add del">
          <ac:chgData name="Seyfferth, Julian" userId="S::julian.seyfferth@students.tbs1.de::abadabf0-e624-4713-9259-561c36ba6890" providerId="AD" clId="Web-{B337CAB3-9C01-064D-6986-F7FAFFDBE221}" dt="2023-05-05T15:24:46.173" v="425"/>
          <ac:spMkLst>
            <pc:docMk/>
            <pc:sldMk cId="3564910497" sldId="261"/>
            <ac:spMk id="24" creationId="{DD4C4B28-6B4B-4445-8535-F516D74E4AA9}"/>
          </ac:spMkLst>
        </pc:spChg>
        <pc:spChg chg="add del">
          <ac:chgData name="Seyfferth, Julian" userId="S::julian.seyfferth@students.tbs1.de::abadabf0-e624-4713-9259-561c36ba6890" providerId="AD" clId="Web-{B337CAB3-9C01-064D-6986-F7FAFFDBE221}" dt="2023-05-05T15:24:46.173" v="425"/>
          <ac:spMkLst>
            <pc:docMk/>
            <pc:sldMk cId="3564910497" sldId="261"/>
            <ac:spMk id="28" creationId="{55B419A7-F817-4767-8CCB-FB0E189C4ACD}"/>
          </ac:spMkLst>
        </pc:spChg>
        <pc:spChg chg="add del">
          <ac:chgData name="Seyfferth, Julian" userId="S::julian.seyfferth@students.tbs1.de::abadabf0-e624-4713-9259-561c36ba6890" providerId="AD" clId="Web-{B337CAB3-9C01-064D-6986-F7FAFFDBE221}" dt="2023-05-05T15:24:46.173" v="425"/>
          <ac:spMkLst>
            <pc:docMk/>
            <pc:sldMk cId="3564910497" sldId="261"/>
            <ac:spMk id="30" creationId="{E4398140-F067-40E9-892C-4DB04C70BC55}"/>
          </ac:spMkLst>
        </pc:spChg>
        <pc:spChg chg="add del">
          <ac:chgData name="Seyfferth, Julian" userId="S::julian.seyfferth@students.tbs1.de::abadabf0-e624-4713-9259-561c36ba6890" providerId="AD" clId="Web-{B337CAB3-9C01-064D-6986-F7FAFFDBE221}" dt="2023-05-05T15:24:46.173" v="425"/>
          <ac:spMkLst>
            <pc:docMk/>
            <pc:sldMk cId="3564910497" sldId="261"/>
            <ac:spMk id="34" creationId="{7021D92D-08FF-45A6-9109-AC9462C7E8E3}"/>
          </ac:spMkLst>
        </pc:spChg>
        <pc:spChg chg="add">
          <ac:chgData name="Seyfferth, Julian" userId="S::julian.seyfferth@students.tbs1.de::abadabf0-e624-4713-9259-561c36ba6890" providerId="AD" clId="Web-{B337CAB3-9C01-064D-6986-F7FAFFDBE221}" dt="2023-05-05T15:24:46.173" v="425"/>
          <ac:spMkLst>
            <pc:docMk/>
            <pc:sldMk cId="3564910497" sldId="261"/>
            <ac:spMk id="37" creationId="{DD4C4B28-6B4B-4445-8535-F516D74E4AA9}"/>
          </ac:spMkLst>
        </pc:spChg>
        <pc:spChg chg="add del">
          <ac:chgData name="Seyfferth, Julian" userId="S::julian.seyfferth@students.tbs1.de::abadabf0-e624-4713-9259-561c36ba6890" providerId="AD" clId="Web-{B337CAB3-9C01-064D-6986-F7FAFFDBE221}" dt="2023-05-05T15:24:16.094" v="422"/>
          <ac:spMkLst>
            <pc:docMk/>
            <pc:sldMk cId="3564910497" sldId="261"/>
            <ac:spMk id="39" creationId="{DD4C4B28-6B4B-4445-8535-F516D74E4AA9}"/>
          </ac:spMkLst>
        </pc:spChg>
        <pc:spChg chg="add del">
          <ac:chgData name="Seyfferth, Julian" userId="S::julian.seyfferth@students.tbs1.de::abadabf0-e624-4713-9259-561c36ba6890" providerId="AD" clId="Web-{B337CAB3-9C01-064D-6986-F7FAFFDBE221}" dt="2023-05-05T15:24:16.094" v="422"/>
          <ac:spMkLst>
            <pc:docMk/>
            <pc:sldMk cId="3564910497" sldId="261"/>
            <ac:spMk id="43" creationId="{55B419A7-F817-4767-8CCB-FB0E189C4ACD}"/>
          </ac:spMkLst>
        </pc:spChg>
        <pc:spChg chg="add del">
          <ac:chgData name="Seyfferth, Julian" userId="S::julian.seyfferth@students.tbs1.de::abadabf0-e624-4713-9259-561c36ba6890" providerId="AD" clId="Web-{B337CAB3-9C01-064D-6986-F7FAFFDBE221}" dt="2023-05-05T15:24:16.094" v="422"/>
          <ac:spMkLst>
            <pc:docMk/>
            <pc:sldMk cId="3564910497" sldId="261"/>
            <ac:spMk id="45" creationId="{50828E5B-9EDE-4D1D-8C59-333EDC952C98}"/>
          </ac:spMkLst>
        </pc:spChg>
        <pc:spChg chg="add del">
          <ac:chgData name="Seyfferth, Julian" userId="S::julian.seyfferth@students.tbs1.de::abadabf0-e624-4713-9259-561c36ba6890" providerId="AD" clId="Web-{B337CAB3-9C01-064D-6986-F7FAFFDBE221}" dt="2023-05-05T15:24:16.094" v="422"/>
          <ac:spMkLst>
            <pc:docMk/>
            <pc:sldMk cId="3564910497" sldId="261"/>
            <ac:spMk id="49" creationId="{7021D92D-08FF-45A6-9109-AC9462C7E8E3}"/>
          </ac:spMkLst>
        </pc:spChg>
        <pc:spChg chg="add">
          <ac:chgData name="Seyfferth, Julian" userId="S::julian.seyfferth@students.tbs1.de::abadabf0-e624-4713-9259-561c36ba6890" providerId="AD" clId="Web-{B337CAB3-9C01-064D-6986-F7FAFFDBE221}" dt="2023-05-05T15:24:46.173" v="425"/>
          <ac:spMkLst>
            <pc:docMk/>
            <pc:sldMk cId="3564910497" sldId="261"/>
            <ac:spMk id="50" creationId="{55B419A7-F817-4767-8CCB-FB0E189C4ACD}"/>
          </ac:spMkLst>
        </pc:spChg>
        <pc:spChg chg="add">
          <ac:chgData name="Seyfferth, Julian" userId="S::julian.seyfferth@students.tbs1.de::abadabf0-e624-4713-9259-561c36ba6890" providerId="AD" clId="Web-{B337CAB3-9C01-064D-6986-F7FAFFDBE221}" dt="2023-05-05T15:24:46.173" v="425"/>
          <ac:spMkLst>
            <pc:docMk/>
            <pc:sldMk cId="3564910497" sldId="261"/>
            <ac:spMk id="51" creationId="{E4398140-F067-40E9-892C-4DB04C70BC55}"/>
          </ac:spMkLst>
        </pc:spChg>
        <pc:spChg chg="add">
          <ac:chgData name="Seyfferth, Julian" userId="S::julian.seyfferth@students.tbs1.de::abadabf0-e624-4713-9259-561c36ba6890" providerId="AD" clId="Web-{B337CAB3-9C01-064D-6986-F7FAFFDBE221}" dt="2023-05-05T15:24:46.173" v="425"/>
          <ac:spMkLst>
            <pc:docMk/>
            <pc:sldMk cId="3564910497" sldId="261"/>
            <ac:spMk id="53" creationId="{7021D92D-08FF-45A6-9109-AC9462C7E8E3}"/>
          </ac:spMkLst>
        </pc:spChg>
        <pc:picChg chg="add del mod">
          <ac:chgData name="Seyfferth, Julian" userId="S::julian.seyfferth@students.tbs1.de::abadabf0-e624-4713-9259-561c36ba6890" providerId="AD" clId="Web-{B337CAB3-9C01-064D-6986-F7FAFFDBE221}" dt="2023-05-05T15:24:16.985" v="423"/>
          <ac:picMkLst>
            <pc:docMk/>
            <pc:sldMk cId="3564910497" sldId="261"/>
            <ac:picMk id="3" creationId="{B16FC174-D203-1390-D4EE-2ECE67BBEDDA}"/>
          </ac:picMkLst>
        </pc:picChg>
        <pc:picChg chg="add mod">
          <ac:chgData name="Seyfferth, Julian" userId="S::julian.seyfferth@students.tbs1.de::abadabf0-e624-4713-9259-561c36ba6890" providerId="AD" clId="Web-{B337CAB3-9C01-064D-6986-F7FAFFDBE221}" dt="2023-05-05T15:24:46.173" v="425"/>
          <ac:picMkLst>
            <pc:docMk/>
            <pc:sldMk cId="3564910497" sldId="261"/>
            <ac:picMk id="4" creationId="{814FC36E-B095-0701-4D30-F2A87FF475DE}"/>
          </ac:picMkLst>
        </pc:picChg>
        <pc:picChg chg="del">
          <ac:chgData name="Seyfferth, Julian" userId="S::julian.seyfferth@students.tbs1.de::abadabf0-e624-4713-9259-561c36ba6890" providerId="AD" clId="Web-{B337CAB3-9C01-064D-6986-F7FAFFDBE221}" dt="2023-05-05T15:23:13.483" v="419"/>
          <ac:picMkLst>
            <pc:docMk/>
            <pc:sldMk cId="3564910497" sldId="261"/>
            <ac:picMk id="19" creationId="{627B7C46-093D-E8F0-D93F-4458A88847C7}"/>
          </ac:picMkLst>
        </pc:picChg>
        <pc:cxnChg chg="add del">
          <ac:chgData name="Seyfferth, Julian" userId="S::julian.seyfferth@students.tbs1.de::abadabf0-e624-4713-9259-561c36ba6890" providerId="AD" clId="Web-{B337CAB3-9C01-064D-6986-F7FAFFDBE221}" dt="2023-05-05T15:24:46.173" v="425"/>
          <ac:cxnSpMkLst>
            <pc:docMk/>
            <pc:sldMk cId="3564910497" sldId="261"/>
            <ac:cxnSpMk id="26" creationId="{0CB1C732-7193-4253-8746-850D090A6B4E}"/>
          </ac:cxnSpMkLst>
        </pc:cxnChg>
        <pc:cxnChg chg="add del">
          <ac:chgData name="Seyfferth, Julian" userId="S::julian.seyfferth@students.tbs1.de::abadabf0-e624-4713-9259-561c36ba6890" providerId="AD" clId="Web-{B337CAB3-9C01-064D-6986-F7FAFFDBE221}" dt="2023-05-05T15:24:46.173" v="425"/>
          <ac:cxnSpMkLst>
            <pc:docMk/>
            <pc:sldMk cId="3564910497" sldId="261"/>
            <ac:cxnSpMk id="32" creationId="{17726E8A-324C-4684-96F2-AFDDFB2F1441}"/>
          </ac:cxnSpMkLst>
        </pc:cxnChg>
        <pc:cxnChg chg="add del">
          <ac:chgData name="Seyfferth, Julian" userId="S::julian.seyfferth@students.tbs1.de::abadabf0-e624-4713-9259-561c36ba6890" providerId="AD" clId="Web-{B337CAB3-9C01-064D-6986-F7FAFFDBE221}" dt="2023-05-05T15:24:16.094" v="422"/>
          <ac:cxnSpMkLst>
            <pc:docMk/>
            <pc:sldMk cId="3564910497" sldId="261"/>
            <ac:cxnSpMk id="41" creationId="{0CB1C732-7193-4253-8746-850D090A6B4E}"/>
          </ac:cxnSpMkLst>
        </pc:cxnChg>
        <pc:cxnChg chg="add del">
          <ac:chgData name="Seyfferth, Julian" userId="S::julian.seyfferth@students.tbs1.de::abadabf0-e624-4713-9259-561c36ba6890" providerId="AD" clId="Web-{B337CAB3-9C01-064D-6986-F7FAFFDBE221}" dt="2023-05-05T15:24:16.094" v="422"/>
          <ac:cxnSpMkLst>
            <pc:docMk/>
            <pc:sldMk cId="3564910497" sldId="261"/>
            <ac:cxnSpMk id="47" creationId="{C56E7048-86CF-445D-8846-414F144FD8DD}"/>
          </ac:cxnSpMkLst>
        </pc:cxnChg>
        <pc:cxnChg chg="add">
          <ac:chgData name="Seyfferth, Julian" userId="S::julian.seyfferth@students.tbs1.de::abadabf0-e624-4713-9259-561c36ba6890" providerId="AD" clId="Web-{B337CAB3-9C01-064D-6986-F7FAFFDBE221}" dt="2023-05-05T15:24:46.173" v="425"/>
          <ac:cxnSpMkLst>
            <pc:docMk/>
            <pc:sldMk cId="3564910497" sldId="261"/>
            <ac:cxnSpMk id="48" creationId="{0CB1C732-7193-4253-8746-850D090A6B4E}"/>
          </ac:cxnSpMkLst>
        </pc:cxnChg>
        <pc:cxnChg chg="add">
          <ac:chgData name="Seyfferth, Julian" userId="S::julian.seyfferth@students.tbs1.de::abadabf0-e624-4713-9259-561c36ba6890" providerId="AD" clId="Web-{B337CAB3-9C01-064D-6986-F7FAFFDBE221}" dt="2023-05-05T15:24:46.173" v="425"/>
          <ac:cxnSpMkLst>
            <pc:docMk/>
            <pc:sldMk cId="3564910497" sldId="261"/>
            <ac:cxnSpMk id="52" creationId="{17726E8A-324C-4684-96F2-AFDDFB2F1441}"/>
          </ac:cxnSpMkLst>
        </pc:cxnChg>
      </pc:sldChg>
      <pc:sldChg chg="addSp delSp modSp">
        <pc:chgData name="Seyfferth, Julian" userId="S::julian.seyfferth@students.tbs1.de::abadabf0-e624-4713-9259-561c36ba6890" providerId="AD" clId="Web-{B337CAB3-9C01-064D-6986-F7FAFFDBE221}" dt="2023-05-05T15:18:31.506" v="345"/>
        <pc:sldMkLst>
          <pc:docMk/>
          <pc:sldMk cId="2542325439" sldId="264"/>
        </pc:sldMkLst>
        <pc:spChg chg="mod">
          <ac:chgData name="Seyfferth, Julian" userId="S::julian.seyfferth@students.tbs1.de::abadabf0-e624-4713-9259-561c36ba6890" providerId="AD" clId="Web-{B337CAB3-9C01-064D-6986-F7FAFFDBE221}" dt="2023-05-05T15:18:31.506" v="345"/>
          <ac:spMkLst>
            <pc:docMk/>
            <pc:sldMk cId="2542325439" sldId="264"/>
            <ac:spMk id="2" creationId="{D1B26BEC-A73A-EB44-635B-677644ABFA93}"/>
          </ac:spMkLst>
        </pc:spChg>
        <pc:spChg chg="mod ord">
          <ac:chgData name="Seyfferth, Julian" userId="S::julian.seyfferth@students.tbs1.de::abadabf0-e624-4713-9259-561c36ba6890" providerId="AD" clId="Web-{B337CAB3-9C01-064D-6986-F7FAFFDBE221}" dt="2023-05-05T15:18:31.506" v="345"/>
          <ac:spMkLst>
            <pc:docMk/>
            <pc:sldMk cId="2542325439" sldId="264"/>
            <ac:spMk id="3" creationId="{DD4E93FA-BE61-6397-2682-7657E1A48133}"/>
          </ac:spMkLst>
        </pc:spChg>
        <pc:spChg chg="del">
          <ac:chgData name="Seyfferth, Julian" userId="S::julian.seyfferth@students.tbs1.de::abadabf0-e624-4713-9259-561c36ba6890" providerId="AD" clId="Web-{B337CAB3-9C01-064D-6986-F7FAFFDBE221}" dt="2023-05-05T15:18:31.506" v="345"/>
          <ac:spMkLst>
            <pc:docMk/>
            <pc:sldMk cId="2542325439" sldId="264"/>
            <ac:spMk id="14" creationId="{C5176844-69C3-4F79-BE38-EA5BDDF4FEA4}"/>
          </ac:spMkLst>
        </pc:spChg>
        <pc:spChg chg="del">
          <ac:chgData name="Seyfferth, Julian" userId="S::julian.seyfferth@students.tbs1.de::abadabf0-e624-4713-9259-561c36ba6890" providerId="AD" clId="Web-{B337CAB3-9C01-064D-6986-F7FAFFDBE221}" dt="2023-05-05T15:18:31.506" v="345"/>
          <ac:spMkLst>
            <pc:docMk/>
            <pc:sldMk cId="2542325439" sldId="264"/>
            <ac:spMk id="16" creationId="{A101E513-AF74-4E9D-A31F-99664250722D}"/>
          </ac:spMkLst>
        </pc:spChg>
        <pc:spChg chg="add">
          <ac:chgData name="Seyfferth, Julian" userId="S::julian.seyfferth@students.tbs1.de::abadabf0-e624-4713-9259-561c36ba6890" providerId="AD" clId="Web-{B337CAB3-9C01-064D-6986-F7FAFFDBE221}" dt="2023-05-05T15:18:31.506" v="345"/>
          <ac:spMkLst>
            <pc:docMk/>
            <pc:sldMk cId="2542325439" sldId="264"/>
            <ac:spMk id="21" creationId="{C5176844-69C3-4F79-BE38-EA5BDDF4FEA4}"/>
          </ac:spMkLst>
        </pc:spChg>
        <pc:spChg chg="add">
          <ac:chgData name="Seyfferth, Julian" userId="S::julian.seyfferth@students.tbs1.de::abadabf0-e624-4713-9259-561c36ba6890" providerId="AD" clId="Web-{B337CAB3-9C01-064D-6986-F7FAFFDBE221}" dt="2023-05-05T15:18:31.506" v="345"/>
          <ac:spMkLst>
            <pc:docMk/>
            <pc:sldMk cId="2542325439" sldId="264"/>
            <ac:spMk id="25" creationId="{A101E513-AF74-4E9D-A31F-99664250722D}"/>
          </ac:spMkLst>
        </pc:spChg>
        <pc:picChg chg="add mod">
          <ac:chgData name="Seyfferth, Julian" userId="S::julian.seyfferth@students.tbs1.de::abadabf0-e624-4713-9259-561c36ba6890" providerId="AD" clId="Web-{B337CAB3-9C01-064D-6986-F7FAFFDBE221}" dt="2023-05-05T15:18:31.506" v="345"/>
          <ac:picMkLst>
            <pc:docMk/>
            <pc:sldMk cId="2542325439" sldId="264"/>
            <ac:picMk id="4" creationId="{AED47706-1AF2-CEFD-8676-27478E737F76}"/>
          </ac:picMkLst>
        </pc:picChg>
        <pc:cxnChg chg="del">
          <ac:chgData name="Seyfferth, Julian" userId="S::julian.seyfferth@students.tbs1.de::abadabf0-e624-4713-9259-561c36ba6890" providerId="AD" clId="Web-{B337CAB3-9C01-064D-6986-F7FAFFDBE221}" dt="2023-05-05T15:18:31.506" v="345"/>
          <ac:cxnSpMkLst>
            <pc:docMk/>
            <pc:sldMk cId="2542325439" sldId="264"/>
            <ac:cxnSpMk id="15" creationId="{C629AF8A-C09C-4B6F-B505-26D1FD0FBE5E}"/>
          </ac:cxnSpMkLst>
        </pc:cxnChg>
        <pc:cxnChg chg="add">
          <ac:chgData name="Seyfferth, Julian" userId="S::julian.seyfferth@students.tbs1.de::abadabf0-e624-4713-9259-561c36ba6890" providerId="AD" clId="Web-{B337CAB3-9C01-064D-6986-F7FAFFDBE221}" dt="2023-05-05T15:18:31.506" v="345"/>
          <ac:cxnSpMkLst>
            <pc:docMk/>
            <pc:sldMk cId="2542325439" sldId="264"/>
            <ac:cxnSpMk id="23" creationId="{C1FC086D-39EC-448D-97E7-FF232355AE19}"/>
          </ac:cxnSpMkLst>
        </pc:cxnChg>
      </pc:sldChg>
      <pc:sldChg chg="addSp delSp modSp">
        <pc:chgData name="Seyfferth, Julian" userId="S::julian.seyfferth@students.tbs1.de::abadabf0-e624-4713-9259-561c36ba6890" providerId="AD" clId="Web-{B337CAB3-9C01-064D-6986-F7FAFFDBE221}" dt="2023-05-05T15:19:10.944" v="351"/>
        <pc:sldMkLst>
          <pc:docMk/>
          <pc:sldMk cId="898027805" sldId="265"/>
        </pc:sldMkLst>
        <pc:spChg chg="mod">
          <ac:chgData name="Seyfferth, Julian" userId="S::julian.seyfferth@students.tbs1.de::abadabf0-e624-4713-9259-561c36ba6890" providerId="AD" clId="Web-{B337CAB3-9C01-064D-6986-F7FAFFDBE221}" dt="2023-05-05T15:19:10.944" v="351"/>
          <ac:spMkLst>
            <pc:docMk/>
            <pc:sldMk cId="898027805" sldId="265"/>
            <ac:spMk id="2" creationId="{D1B26BEC-A73A-EB44-635B-677644ABFA93}"/>
          </ac:spMkLst>
        </pc:spChg>
        <pc:spChg chg="mod ord">
          <ac:chgData name="Seyfferth, Julian" userId="S::julian.seyfferth@students.tbs1.de::abadabf0-e624-4713-9259-561c36ba6890" providerId="AD" clId="Web-{B337CAB3-9C01-064D-6986-F7FAFFDBE221}" dt="2023-05-05T15:19:10.944" v="351"/>
          <ac:spMkLst>
            <pc:docMk/>
            <pc:sldMk cId="898027805" sldId="265"/>
            <ac:spMk id="3" creationId="{DD4E93FA-BE61-6397-2682-7657E1A48133}"/>
          </ac:spMkLst>
        </pc:spChg>
        <pc:spChg chg="del">
          <ac:chgData name="Seyfferth, Julian" userId="S::julian.seyfferth@students.tbs1.de::abadabf0-e624-4713-9259-561c36ba6890" providerId="AD" clId="Web-{B337CAB3-9C01-064D-6986-F7FAFFDBE221}" dt="2023-05-05T15:19:10.944" v="351"/>
          <ac:spMkLst>
            <pc:docMk/>
            <pc:sldMk cId="898027805" sldId="265"/>
            <ac:spMk id="14" creationId="{C5176844-69C3-4F79-BE38-EA5BDDF4FEA4}"/>
          </ac:spMkLst>
        </pc:spChg>
        <pc:spChg chg="del">
          <ac:chgData name="Seyfferth, Julian" userId="S::julian.seyfferth@students.tbs1.de::abadabf0-e624-4713-9259-561c36ba6890" providerId="AD" clId="Web-{B337CAB3-9C01-064D-6986-F7FAFFDBE221}" dt="2023-05-05T15:19:10.944" v="351"/>
          <ac:spMkLst>
            <pc:docMk/>
            <pc:sldMk cId="898027805" sldId="265"/>
            <ac:spMk id="16" creationId="{A101E513-AF74-4E9D-A31F-99664250722D}"/>
          </ac:spMkLst>
        </pc:spChg>
        <pc:spChg chg="add">
          <ac:chgData name="Seyfferth, Julian" userId="S::julian.seyfferth@students.tbs1.de::abadabf0-e624-4713-9259-561c36ba6890" providerId="AD" clId="Web-{B337CAB3-9C01-064D-6986-F7FAFFDBE221}" dt="2023-05-05T15:19:10.944" v="351"/>
          <ac:spMkLst>
            <pc:docMk/>
            <pc:sldMk cId="898027805" sldId="265"/>
            <ac:spMk id="21" creationId="{C5176844-69C3-4F79-BE38-EA5BDDF4FEA4}"/>
          </ac:spMkLst>
        </pc:spChg>
        <pc:spChg chg="add">
          <ac:chgData name="Seyfferth, Julian" userId="S::julian.seyfferth@students.tbs1.de::abadabf0-e624-4713-9259-561c36ba6890" providerId="AD" clId="Web-{B337CAB3-9C01-064D-6986-F7FAFFDBE221}" dt="2023-05-05T15:19:10.944" v="351"/>
          <ac:spMkLst>
            <pc:docMk/>
            <pc:sldMk cId="898027805" sldId="265"/>
            <ac:spMk id="25" creationId="{A101E513-AF74-4E9D-A31F-99664250722D}"/>
          </ac:spMkLst>
        </pc:spChg>
        <pc:picChg chg="add mod">
          <ac:chgData name="Seyfferth, Julian" userId="S::julian.seyfferth@students.tbs1.de::abadabf0-e624-4713-9259-561c36ba6890" providerId="AD" clId="Web-{B337CAB3-9C01-064D-6986-F7FAFFDBE221}" dt="2023-05-05T15:19:10.944" v="351"/>
          <ac:picMkLst>
            <pc:docMk/>
            <pc:sldMk cId="898027805" sldId="265"/>
            <ac:picMk id="4" creationId="{ADEFCB10-09AF-C8C0-2A8B-DFA971DFA328}"/>
          </ac:picMkLst>
        </pc:picChg>
        <pc:cxnChg chg="del">
          <ac:chgData name="Seyfferth, Julian" userId="S::julian.seyfferth@students.tbs1.de::abadabf0-e624-4713-9259-561c36ba6890" providerId="AD" clId="Web-{B337CAB3-9C01-064D-6986-F7FAFFDBE221}" dt="2023-05-05T15:19:10.944" v="351"/>
          <ac:cxnSpMkLst>
            <pc:docMk/>
            <pc:sldMk cId="898027805" sldId="265"/>
            <ac:cxnSpMk id="15" creationId="{C629AF8A-C09C-4B6F-B505-26D1FD0FBE5E}"/>
          </ac:cxnSpMkLst>
        </pc:cxnChg>
        <pc:cxnChg chg="add">
          <ac:chgData name="Seyfferth, Julian" userId="S::julian.seyfferth@students.tbs1.de::abadabf0-e624-4713-9259-561c36ba6890" providerId="AD" clId="Web-{B337CAB3-9C01-064D-6986-F7FAFFDBE221}" dt="2023-05-05T15:19:10.944" v="351"/>
          <ac:cxnSpMkLst>
            <pc:docMk/>
            <pc:sldMk cId="898027805" sldId="265"/>
            <ac:cxnSpMk id="23" creationId="{C1FC086D-39EC-448D-97E7-FF232355AE19}"/>
          </ac:cxnSpMkLst>
        </pc:cxnChg>
      </pc:sldChg>
      <pc:sldChg chg="addSp delSp modSp mod setBg setClrOvrMap">
        <pc:chgData name="Seyfferth, Julian" userId="S::julian.seyfferth@students.tbs1.de::abadabf0-e624-4713-9259-561c36ba6890" providerId="AD" clId="Web-{B337CAB3-9C01-064D-6986-F7FAFFDBE221}" dt="2023-05-05T15:22:55.545" v="418"/>
        <pc:sldMkLst>
          <pc:docMk/>
          <pc:sldMk cId="766813259" sldId="266"/>
        </pc:sldMkLst>
        <pc:spChg chg="mod">
          <ac:chgData name="Seyfferth, Julian" userId="S::julian.seyfferth@students.tbs1.de::abadabf0-e624-4713-9259-561c36ba6890" providerId="AD" clId="Web-{B337CAB3-9C01-064D-6986-F7FAFFDBE221}" dt="2023-05-05T15:22:55.545" v="418"/>
          <ac:spMkLst>
            <pc:docMk/>
            <pc:sldMk cId="766813259" sldId="266"/>
            <ac:spMk id="2" creationId="{D1B26BEC-A73A-EB44-635B-677644ABFA93}"/>
          </ac:spMkLst>
        </pc:spChg>
        <pc:spChg chg="mod">
          <ac:chgData name="Seyfferth, Julian" userId="S::julian.seyfferth@students.tbs1.de::abadabf0-e624-4713-9259-561c36ba6890" providerId="AD" clId="Web-{B337CAB3-9C01-064D-6986-F7FAFFDBE221}" dt="2023-05-05T15:22:55.545" v="418"/>
          <ac:spMkLst>
            <pc:docMk/>
            <pc:sldMk cId="766813259" sldId="266"/>
            <ac:spMk id="3" creationId="{DD4E93FA-BE61-6397-2682-7657E1A48133}"/>
          </ac:spMkLst>
        </pc:spChg>
        <pc:spChg chg="add del">
          <ac:chgData name="Seyfferth, Julian" userId="S::julian.seyfferth@students.tbs1.de::abadabf0-e624-4713-9259-561c36ba6890" providerId="AD" clId="Web-{B337CAB3-9C01-064D-6986-F7FAFFDBE221}" dt="2023-05-05T15:22:55.545" v="418"/>
          <ac:spMkLst>
            <pc:docMk/>
            <pc:sldMk cId="766813259" sldId="266"/>
            <ac:spMk id="14" creationId="{C5176844-69C3-4F79-BE38-EA5BDDF4FEA4}"/>
          </ac:spMkLst>
        </pc:spChg>
        <pc:spChg chg="add del">
          <ac:chgData name="Seyfferth, Julian" userId="S::julian.seyfferth@students.tbs1.de::abadabf0-e624-4713-9259-561c36ba6890" providerId="AD" clId="Web-{B337CAB3-9C01-064D-6986-F7FAFFDBE221}" dt="2023-05-05T15:22:55.545" v="418"/>
          <ac:spMkLst>
            <pc:docMk/>
            <pc:sldMk cId="766813259" sldId="266"/>
            <ac:spMk id="16" creationId="{A101E513-AF74-4E9D-A31F-99664250722D}"/>
          </ac:spMkLst>
        </pc:spChg>
        <pc:spChg chg="add del">
          <ac:chgData name="Seyfferth, Julian" userId="S::julian.seyfferth@students.tbs1.de::abadabf0-e624-4713-9259-561c36ba6890" providerId="AD" clId="Web-{B337CAB3-9C01-064D-6986-F7FAFFDBE221}" dt="2023-05-05T15:22:55.545" v="417"/>
          <ac:spMkLst>
            <pc:docMk/>
            <pc:sldMk cId="766813259" sldId="266"/>
            <ac:spMk id="21" creationId="{C5176844-69C3-4F79-BE38-EA5BDDF4FEA4}"/>
          </ac:spMkLst>
        </pc:spChg>
        <pc:spChg chg="add del">
          <ac:chgData name="Seyfferth, Julian" userId="S::julian.seyfferth@students.tbs1.de::abadabf0-e624-4713-9259-561c36ba6890" providerId="AD" clId="Web-{B337CAB3-9C01-064D-6986-F7FAFFDBE221}" dt="2023-05-05T15:22:55.545" v="417"/>
          <ac:spMkLst>
            <pc:docMk/>
            <pc:sldMk cId="766813259" sldId="266"/>
            <ac:spMk id="25" creationId="{CAF8A158-E51E-4253-820B-3970F73976B6}"/>
          </ac:spMkLst>
        </pc:spChg>
        <pc:spChg chg="add del">
          <ac:chgData name="Seyfferth, Julian" userId="S::julian.seyfferth@students.tbs1.de::abadabf0-e624-4713-9259-561c36ba6890" providerId="AD" clId="Web-{B337CAB3-9C01-064D-6986-F7FAFFDBE221}" dt="2023-05-05T15:22:55.545" v="417"/>
          <ac:spMkLst>
            <pc:docMk/>
            <pc:sldMk cId="766813259" sldId="266"/>
            <ac:spMk id="27" creationId="{A101E513-AF74-4E9D-A31F-99664250722D}"/>
          </ac:spMkLst>
        </pc:spChg>
        <pc:spChg chg="add">
          <ac:chgData name="Seyfferth, Julian" userId="S::julian.seyfferth@students.tbs1.de::abadabf0-e624-4713-9259-561c36ba6890" providerId="AD" clId="Web-{B337CAB3-9C01-064D-6986-F7FAFFDBE221}" dt="2023-05-05T15:22:55.545" v="418"/>
          <ac:spMkLst>
            <pc:docMk/>
            <pc:sldMk cId="766813259" sldId="266"/>
            <ac:spMk id="29" creationId="{C5176844-69C3-4F79-BE38-EA5BDDF4FEA4}"/>
          </ac:spMkLst>
        </pc:spChg>
        <pc:spChg chg="add">
          <ac:chgData name="Seyfferth, Julian" userId="S::julian.seyfferth@students.tbs1.de::abadabf0-e624-4713-9259-561c36ba6890" providerId="AD" clId="Web-{B337CAB3-9C01-064D-6986-F7FAFFDBE221}" dt="2023-05-05T15:22:55.545" v="418"/>
          <ac:spMkLst>
            <pc:docMk/>
            <pc:sldMk cId="766813259" sldId="266"/>
            <ac:spMk id="31" creationId="{A101E513-AF74-4E9D-A31F-99664250722D}"/>
          </ac:spMkLst>
        </pc:spChg>
        <pc:picChg chg="add del mod">
          <ac:chgData name="Seyfferth, Julian" userId="S::julian.seyfferth@students.tbs1.de::abadabf0-e624-4713-9259-561c36ba6890" providerId="AD" clId="Web-{B337CAB3-9C01-064D-6986-F7FAFFDBE221}" dt="2023-05-05T15:22:22.184" v="414"/>
          <ac:picMkLst>
            <pc:docMk/>
            <pc:sldMk cId="766813259" sldId="266"/>
            <ac:picMk id="4" creationId="{32CFDE12-B467-DD36-3287-671747A280FC}"/>
          </ac:picMkLst>
        </pc:picChg>
        <pc:picChg chg="add mod">
          <ac:chgData name="Seyfferth, Julian" userId="S::julian.seyfferth@students.tbs1.de::abadabf0-e624-4713-9259-561c36ba6890" providerId="AD" clId="Web-{B337CAB3-9C01-064D-6986-F7FAFFDBE221}" dt="2023-05-05T15:22:55.545" v="418"/>
          <ac:picMkLst>
            <pc:docMk/>
            <pc:sldMk cId="766813259" sldId="266"/>
            <ac:picMk id="5" creationId="{DB8BD919-A426-3114-23AE-0B27786921B1}"/>
          </ac:picMkLst>
        </pc:picChg>
        <pc:cxnChg chg="add del">
          <ac:chgData name="Seyfferth, Julian" userId="S::julian.seyfferth@students.tbs1.de::abadabf0-e624-4713-9259-561c36ba6890" providerId="AD" clId="Web-{B337CAB3-9C01-064D-6986-F7FAFFDBE221}" dt="2023-05-05T15:22:55.545" v="418"/>
          <ac:cxnSpMkLst>
            <pc:docMk/>
            <pc:sldMk cId="766813259" sldId="266"/>
            <ac:cxnSpMk id="15" creationId="{C629AF8A-C09C-4B6F-B505-26D1FD0FBE5E}"/>
          </ac:cxnSpMkLst>
        </pc:cxnChg>
        <pc:cxnChg chg="add del">
          <ac:chgData name="Seyfferth, Julian" userId="S::julian.seyfferth@students.tbs1.de::abadabf0-e624-4713-9259-561c36ba6890" providerId="AD" clId="Web-{B337CAB3-9C01-064D-6986-F7FAFFDBE221}" dt="2023-05-05T15:22:55.545" v="417"/>
          <ac:cxnSpMkLst>
            <pc:docMk/>
            <pc:sldMk cId="766813259" sldId="266"/>
            <ac:cxnSpMk id="23" creationId="{33862825-C012-4895-A17E-F3D1F62D89DD}"/>
          </ac:cxnSpMkLst>
        </pc:cxnChg>
        <pc:cxnChg chg="add">
          <ac:chgData name="Seyfferth, Julian" userId="S::julian.seyfferth@students.tbs1.de::abadabf0-e624-4713-9259-561c36ba6890" providerId="AD" clId="Web-{B337CAB3-9C01-064D-6986-F7FAFFDBE221}" dt="2023-05-05T15:22:55.545" v="418"/>
          <ac:cxnSpMkLst>
            <pc:docMk/>
            <pc:sldMk cId="766813259" sldId="266"/>
            <ac:cxnSpMk id="30" creationId="{AEF97C72-3F89-4F0A-9629-01818B389CF0}"/>
          </ac:cxnSpMkLst>
        </pc:cxnChg>
      </pc:sldChg>
      <pc:sldChg chg="modSp">
        <pc:chgData name="Seyfferth, Julian" userId="S::julian.seyfferth@students.tbs1.de::abadabf0-e624-4713-9259-561c36ba6890" providerId="AD" clId="Web-{B337CAB3-9C01-064D-6986-F7FAFFDBE221}" dt="2023-05-05T15:25:29.299" v="426" actId="20577"/>
        <pc:sldMkLst>
          <pc:docMk/>
          <pc:sldMk cId="384008515" sldId="267"/>
        </pc:sldMkLst>
        <pc:spChg chg="mod">
          <ac:chgData name="Seyfferth, Julian" userId="S::julian.seyfferth@students.tbs1.de::abadabf0-e624-4713-9259-561c36ba6890" providerId="AD" clId="Web-{B337CAB3-9C01-064D-6986-F7FAFFDBE221}" dt="2023-05-05T15:25:29.299" v="426" actId="20577"/>
          <ac:spMkLst>
            <pc:docMk/>
            <pc:sldMk cId="384008515" sldId="267"/>
            <ac:spMk id="2" creationId="{D1B26BEC-A73A-EB44-635B-677644ABFA93}"/>
          </ac:spMkLst>
        </pc:spChg>
      </pc:sldChg>
      <pc:sldChg chg="addSp delSp modSp add replId">
        <pc:chgData name="Seyfferth, Julian" userId="S::julian.seyfferth@students.tbs1.de::abadabf0-e624-4713-9259-561c36ba6890" providerId="AD" clId="Web-{B337CAB3-9C01-064D-6986-F7FAFFDBE221}" dt="2023-05-05T15:03:11.884" v="183" actId="20577"/>
        <pc:sldMkLst>
          <pc:docMk/>
          <pc:sldMk cId="1141731705" sldId="272"/>
        </pc:sldMkLst>
        <pc:spChg chg="mod">
          <ac:chgData name="Seyfferth, Julian" userId="S::julian.seyfferth@students.tbs1.de::abadabf0-e624-4713-9259-561c36ba6890" providerId="AD" clId="Web-{B337CAB3-9C01-064D-6986-F7FAFFDBE221}" dt="2023-05-05T15:00:41.802" v="168"/>
          <ac:spMkLst>
            <pc:docMk/>
            <pc:sldMk cId="1141731705" sldId="272"/>
            <ac:spMk id="2" creationId="{D1B26BEC-A73A-EB44-635B-677644ABFA93}"/>
          </ac:spMkLst>
        </pc:spChg>
        <pc:spChg chg="mod ord">
          <ac:chgData name="Seyfferth, Julian" userId="S::julian.seyfferth@students.tbs1.de::abadabf0-e624-4713-9259-561c36ba6890" providerId="AD" clId="Web-{B337CAB3-9C01-064D-6986-F7FAFFDBE221}" dt="2023-05-05T15:03:11.884" v="183" actId="20577"/>
          <ac:spMkLst>
            <pc:docMk/>
            <pc:sldMk cId="1141731705" sldId="272"/>
            <ac:spMk id="3" creationId="{DD4E93FA-BE61-6397-2682-7657E1A48133}"/>
          </ac:spMkLst>
        </pc:spChg>
        <pc:spChg chg="del">
          <ac:chgData name="Seyfferth, Julian" userId="S::julian.seyfferth@students.tbs1.de::abadabf0-e624-4713-9259-561c36ba6890" providerId="AD" clId="Web-{B337CAB3-9C01-064D-6986-F7FAFFDBE221}" dt="2023-05-05T15:00:41.802" v="168"/>
          <ac:spMkLst>
            <pc:docMk/>
            <pc:sldMk cId="1141731705" sldId="272"/>
            <ac:spMk id="14" creationId="{C5176844-69C3-4F79-BE38-EA5BDDF4FEA4}"/>
          </ac:spMkLst>
        </pc:spChg>
        <pc:spChg chg="del">
          <ac:chgData name="Seyfferth, Julian" userId="S::julian.seyfferth@students.tbs1.de::abadabf0-e624-4713-9259-561c36ba6890" providerId="AD" clId="Web-{B337CAB3-9C01-064D-6986-F7FAFFDBE221}" dt="2023-05-05T15:00:41.802" v="168"/>
          <ac:spMkLst>
            <pc:docMk/>
            <pc:sldMk cId="1141731705" sldId="272"/>
            <ac:spMk id="16" creationId="{A101E513-AF74-4E9D-A31F-99664250722D}"/>
          </ac:spMkLst>
        </pc:spChg>
        <pc:spChg chg="add">
          <ac:chgData name="Seyfferth, Julian" userId="S::julian.seyfferth@students.tbs1.de::abadabf0-e624-4713-9259-561c36ba6890" providerId="AD" clId="Web-{B337CAB3-9C01-064D-6986-F7FAFFDBE221}" dt="2023-05-05T15:00:41.802" v="168"/>
          <ac:spMkLst>
            <pc:docMk/>
            <pc:sldMk cId="1141731705" sldId="272"/>
            <ac:spMk id="21" creationId="{C5176844-69C3-4F79-BE38-EA5BDDF4FEA4}"/>
          </ac:spMkLst>
        </pc:spChg>
        <pc:spChg chg="add">
          <ac:chgData name="Seyfferth, Julian" userId="S::julian.seyfferth@students.tbs1.de::abadabf0-e624-4713-9259-561c36ba6890" providerId="AD" clId="Web-{B337CAB3-9C01-064D-6986-F7FAFFDBE221}" dt="2023-05-05T15:00:41.802" v="168"/>
          <ac:spMkLst>
            <pc:docMk/>
            <pc:sldMk cId="1141731705" sldId="272"/>
            <ac:spMk id="25" creationId="{A101E513-AF74-4E9D-A31F-99664250722D}"/>
          </ac:spMkLst>
        </pc:spChg>
        <pc:picChg chg="add mod ord">
          <ac:chgData name="Seyfferth, Julian" userId="S::julian.seyfferth@students.tbs1.de::abadabf0-e624-4713-9259-561c36ba6890" providerId="AD" clId="Web-{B337CAB3-9C01-064D-6986-F7FAFFDBE221}" dt="2023-05-05T15:00:41.802" v="168"/>
          <ac:picMkLst>
            <pc:docMk/>
            <pc:sldMk cId="1141731705" sldId="272"/>
            <ac:picMk id="4" creationId="{74F75B25-E975-3711-CA10-893503E77E7A}"/>
          </ac:picMkLst>
        </pc:picChg>
        <pc:cxnChg chg="del">
          <ac:chgData name="Seyfferth, Julian" userId="S::julian.seyfferth@students.tbs1.de::abadabf0-e624-4713-9259-561c36ba6890" providerId="AD" clId="Web-{B337CAB3-9C01-064D-6986-F7FAFFDBE221}" dt="2023-05-05T15:00:41.802" v="168"/>
          <ac:cxnSpMkLst>
            <pc:docMk/>
            <pc:sldMk cId="1141731705" sldId="272"/>
            <ac:cxnSpMk id="15" creationId="{C629AF8A-C09C-4B6F-B505-26D1FD0FBE5E}"/>
          </ac:cxnSpMkLst>
        </pc:cxnChg>
        <pc:cxnChg chg="add">
          <ac:chgData name="Seyfferth, Julian" userId="S::julian.seyfferth@students.tbs1.de::abadabf0-e624-4713-9259-561c36ba6890" providerId="AD" clId="Web-{B337CAB3-9C01-064D-6986-F7FAFFDBE221}" dt="2023-05-05T15:00:41.802" v="168"/>
          <ac:cxnSpMkLst>
            <pc:docMk/>
            <pc:sldMk cId="1141731705" sldId="272"/>
            <ac:cxnSpMk id="23" creationId="{C1FC086D-39EC-448D-97E7-FF232355AE19}"/>
          </ac:cxnSpMkLst>
        </pc:cxnChg>
      </pc:sldChg>
      <pc:sldChg chg="add replId">
        <pc:chgData name="Seyfferth, Julian" userId="S::julian.seyfferth@students.tbs1.de::abadabf0-e624-4713-9259-561c36ba6890" providerId="AD" clId="Web-{B337CAB3-9C01-064D-6986-F7FAFFDBE221}" dt="2023-05-05T14:55:02.963" v="41"/>
        <pc:sldMkLst>
          <pc:docMk/>
          <pc:sldMk cId="2418247081" sldId="273"/>
        </pc:sldMkLst>
      </pc:sldChg>
      <pc:sldChg chg="addSp delSp modSp add replId">
        <pc:chgData name="Seyfferth, Julian" userId="S::julian.seyfferth@students.tbs1.de::abadabf0-e624-4713-9259-561c36ba6890" providerId="AD" clId="Web-{B337CAB3-9C01-064D-6986-F7FAFFDBE221}" dt="2023-05-05T15:18:42.818" v="347"/>
        <pc:sldMkLst>
          <pc:docMk/>
          <pc:sldMk cId="2392281963" sldId="274"/>
        </pc:sldMkLst>
        <pc:spChg chg="mod">
          <ac:chgData name="Seyfferth, Julian" userId="S::julian.seyfferth@students.tbs1.de::abadabf0-e624-4713-9259-561c36ba6890" providerId="AD" clId="Web-{B337CAB3-9C01-064D-6986-F7FAFFDBE221}" dt="2023-05-05T15:18:42.818" v="347"/>
          <ac:spMkLst>
            <pc:docMk/>
            <pc:sldMk cId="2392281963" sldId="274"/>
            <ac:spMk id="2" creationId="{D1B26BEC-A73A-EB44-635B-677644ABFA93}"/>
          </ac:spMkLst>
        </pc:spChg>
        <pc:spChg chg="mod ord">
          <ac:chgData name="Seyfferth, Julian" userId="S::julian.seyfferth@students.tbs1.de::abadabf0-e624-4713-9259-561c36ba6890" providerId="AD" clId="Web-{B337CAB3-9C01-064D-6986-F7FAFFDBE221}" dt="2023-05-05T15:18:42.818" v="347"/>
          <ac:spMkLst>
            <pc:docMk/>
            <pc:sldMk cId="2392281963" sldId="274"/>
            <ac:spMk id="3" creationId="{DD4E93FA-BE61-6397-2682-7657E1A48133}"/>
          </ac:spMkLst>
        </pc:spChg>
        <pc:spChg chg="del">
          <ac:chgData name="Seyfferth, Julian" userId="S::julian.seyfferth@students.tbs1.de::abadabf0-e624-4713-9259-561c36ba6890" providerId="AD" clId="Web-{B337CAB3-9C01-064D-6986-F7FAFFDBE221}" dt="2023-05-05T15:18:42.818" v="347"/>
          <ac:spMkLst>
            <pc:docMk/>
            <pc:sldMk cId="2392281963" sldId="274"/>
            <ac:spMk id="14" creationId="{C5176844-69C3-4F79-BE38-EA5BDDF4FEA4}"/>
          </ac:spMkLst>
        </pc:spChg>
        <pc:spChg chg="del">
          <ac:chgData name="Seyfferth, Julian" userId="S::julian.seyfferth@students.tbs1.de::abadabf0-e624-4713-9259-561c36ba6890" providerId="AD" clId="Web-{B337CAB3-9C01-064D-6986-F7FAFFDBE221}" dt="2023-05-05T15:18:42.818" v="347"/>
          <ac:spMkLst>
            <pc:docMk/>
            <pc:sldMk cId="2392281963" sldId="274"/>
            <ac:spMk id="16" creationId="{A101E513-AF74-4E9D-A31F-99664250722D}"/>
          </ac:spMkLst>
        </pc:spChg>
        <pc:spChg chg="add">
          <ac:chgData name="Seyfferth, Julian" userId="S::julian.seyfferth@students.tbs1.de::abadabf0-e624-4713-9259-561c36ba6890" providerId="AD" clId="Web-{B337CAB3-9C01-064D-6986-F7FAFFDBE221}" dt="2023-05-05T15:18:42.818" v="347"/>
          <ac:spMkLst>
            <pc:docMk/>
            <pc:sldMk cId="2392281963" sldId="274"/>
            <ac:spMk id="21" creationId="{C5176844-69C3-4F79-BE38-EA5BDDF4FEA4}"/>
          </ac:spMkLst>
        </pc:spChg>
        <pc:spChg chg="add">
          <ac:chgData name="Seyfferth, Julian" userId="S::julian.seyfferth@students.tbs1.de::abadabf0-e624-4713-9259-561c36ba6890" providerId="AD" clId="Web-{B337CAB3-9C01-064D-6986-F7FAFFDBE221}" dt="2023-05-05T15:18:42.818" v="347"/>
          <ac:spMkLst>
            <pc:docMk/>
            <pc:sldMk cId="2392281963" sldId="274"/>
            <ac:spMk id="25" creationId="{A101E513-AF74-4E9D-A31F-99664250722D}"/>
          </ac:spMkLst>
        </pc:spChg>
        <pc:picChg chg="add mod">
          <ac:chgData name="Seyfferth, Julian" userId="S::julian.seyfferth@students.tbs1.de::abadabf0-e624-4713-9259-561c36ba6890" providerId="AD" clId="Web-{B337CAB3-9C01-064D-6986-F7FAFFDBE221}" dt="2023-05-05T15:18:42.818" v="347"/>
          <ac:picMkLst>
            <pc:docMk/>
            <pc:sldMk cId="2392281963" sldId="274"/>
            <ac:picMk id="4" creationId="{E33F31AF-524A-DDA1-7600-92B131F9E8ED}"/>
          </ac:picMkLst>
        </pc:picChg>
        <pc:cxnChg chg="del">
          <ac:chgData name="Seyfferth, Julian" userId="S::julian.seyfferth@students.tbs1.de::abadabf0-e624-4713-9259-561c36ba6890" providerId="AD" clId="Web-{B337CAB3-9C01-064D-6986-F7FAFFDBE221}" dt="2023-05-05T15:18:42.818" v="347"/>
          <ac:cxnSpMkLst>
            <pc:docMk/>
            <pc:sldMk cId="2392281963" sldId="274"/>
            <ac:cxnSpMk id="15" creationId="{C629AF8A-C09C-4B6F-B505-26D1FD0FBE5E}"/>
          </ac:cxnSpMkLst>
        </pc:cxnChg>
        <pc:cxnChg chg="add">
          <ac:chgData name="Seyfferth, Julian" userId="S::julian.seyfferth@students.tbs1.de::abadabf0-e624-4713-9259-561c36ba6890" providerId="AD" clId="Web-{B337CAB3-9C01-064D-6986-F7FAFFDBE221}" dt="2023-05-05T15:18:42.818" v="347"/>
          <ac:cxnSpMkLst>
            <pc:docMk/>
            <pc:sldMk cId="2392281963" sldId="274"/>
            <ac:cxnSpMk id="23" creationId="{C1FC086D-39EC-448D-97E7-FF232355AE19}"/>
          </ac:cxnSpMkLst>
        </pc:cxnChg>
      </pc:sldChg>
      <pc:sldChg chg="addSp delSp modSp add replId">
        <pc:chgData name="Seyfferth, Julian" userId="S::julian.seyfferth@students.tbs1.de::abadabf0-e624-4713-9259-561c36ba6890" providerId="AD" clId="Web-{B337CAB3-9C01-064D-6986-F7FAFFDBE221}" dt="2023-05-05T15:19:04.257" v="349"/>
        <pc:sldMkLst>
          <pc:docMk/>
          <pc:sldMk cId="725505490" sldId="275"/>
        </pc:sldMkLst>
        <pc:spChg chg="mod">
          <ac:chgData name="Seyfferth, Julian" userId="S::julian.seyfferth@students.tbs1.de::abadabf0-e624-4713-9259-561c36ba6890" providerId="AD" clId="Web-{B337CAB3-9C01-064D-6986-F7FAFFDBE221}" dt="2023-05-05T15:19:04.257" v="349"/>
          <ac:spMkLst>
            <pc:docMk/>
            <pc:sldMk cId="725505490" sldId="275"/>
            <ac:spMk id="2" creationId="{D1B26BEC-A73A-EB44-635B-677644ABFA93}"/>
          </ac:spMkLst>
        </pc:spChg>
        <pc:spChg chg="mod ord">
          <ac:chgData name="Seyfferth, Julian" userId="S::julian.seyfferth@students.tbs1.de::abadabf0-e624-4713-9259-561c36ba6890" providerId="AD" clId="Web-{B337CAB3-9C01-064D-6986-F7FAFFDBE221}" dt="2023-05-05T15:19:04.257" v="349"/>
          <ac:spMkLst>
            <pc:docMk/>
            <pc:sldMk cId="725505490" sldId="275"/>
            <ac:spMk id="3" creationId="{DD4E93FA-BE61-6397-2682-7657E1A48133}"/>
          </ac:spMkLst>
        </pc:spChg>
        <pc:spChg chg="del">
          <ac:chgData name="Seyfferth, Julian" userId="S::julian.seyfferth@students.tbs1.de::abadabf0-e624-4713-9259-561c36ba6890" providerId="AD" clId="Web-{B337CAB3-9C01-064D-6986-F7FAFFDBE221}" dt="2023-05-05T15:19:04.257" v="349"/>
          <ac:spMkLst>
            <pc:docMk/>
            <pc:sldMk cId="725505490" sldId="275"/>
            <ac:spMk id="14" creationId="{C5176844-69C3-4F79-BE38-EA5BDDF4FEA4}"/>
          </ac:spMkLst>
        </pc:spChg>
        <pc:spChg chg="del">
          <ac:chgData name="Seyfferth, Julian" userId="S::julian.seyfferth@students.tbs1.de::abadabf0-e624-4713-9259-561c36ba6890" providerId="AD" clId="Web-{B337CAB3-9C01-064D-6986-F7FAFFDBE221}" dt="2023-05-05T15:19:04.257" v="349"/>
          <ac:spMkLst>
            <pc:docMk/>
            <pc:sldMk cId="725505490" sldId="275"/>
            <ac:spMk id="16" creationId="{A101E513-AF74-4E9D-A31F-99664250722D}"/>
          </ac:spMkLst>
        </pc:spChg>
        <pc:spChg chg="add">
          <ac:chgData name="Seyfferth, Julian" userId="S::julian.seyfferth@students.tbs1.de::abadabf0-e624-4713-9259-561c36ba6890" providerId="AD" clId="Web-{B337CAB3-9C01-064D-6986-F7FAFFDBE221}" dt="2023-05-05T15:19:04.257" v="349"/>
          <ac:spMkLst>
            <pc:docMk/>
            <pc:sldMk cId="725505490" sldId="275"/>
            <ac:spMk id="21" creationId="{C5176844-69C3-4F79-BE38-EA5BDDF4FEA4}"/>
          </ac:spMkLst>
        </pc:spChg>
        <pc:spChg chg="add">
          <ac:chgData name="Seyfferth, Julian" userId="S::julian.seyfferth@students.tbs1.de::abadabf0-e624-4713-9259-561c36ba6890" providerId="AD" clId="Web-{B337CAB3-9C01-064D-6986-F7FAFFDBE221}" dt="2023-05-05T15:19:04.257" v="349"/>
          <ac:spMkLst>
            <pc:docMk/>
            <pc:sldMk cId="725505490" sldId="275"/>
            <ac:spMk id="25" creationId="{A101E513-AF74-4E9D-A31F-99664250722D}"/>
          </ac:spMkLst>
        </pc:spChg>
        <pc:picChg chg="add mod">
          <ac:chgData name="Seyfferth, Julian" userId="S::julian.seyfferth@students.tbs1.de::abadabf0-e624-4713-9259-561c36ba6890" providerId="AD" clId="Web-{B337CAB3-9C01-064D-6986-F7FAFFDBE221}" dt="2023-05-05T15:19:04.257" v="349"/>
          <ac:picMkLst>
            <pc:docMk/>
            <pc:sldMk cId="725505490" sldId="275"/>
            <ac:picMk id="4" creationId="{84ECEBDE-0BE2-12CA-576C-FBAADB2F727F}"/>
          </ac:picMkLst>
        </pc:picChg>
        <pc:cxnChg chg="del">
          <ac:chgData name="Seyfferth, Julian" userId="S::julian.seyfferth@students.tbs1.de::abadabf0-e624-4713-9259-561c36ba6890" providerId="AD" clId="Web-{B337CAB3-9C01-064D-6986-F7FAFFDBE221}" dt="2023-05-05T15:19:04.257" v="349"/>
          <ac:cxnSpMkLst>
            <pc:docMk/>
            <pc:sldMk cId="725505490" sldId="275"/>
            <ac:cxnSpMk id="15" creationId="{C629AF8A-C09C-4B6F-B505-26D1FD0FBE5E}"/>
          </ac:cxnSpMkLst>
        </pc:cxnChg>
        <pc:cxnChg chg="add">
          <ac:chgData name="Seyfferth, Julian" userId="S::julian.seyfferth@students.tbs1.de::abadabf0-e624-4713-9259-561c36ba6890" providerId="AD" clId="Web-{B337CAB3-9C01-064D-6986-F7FAFFDBE221}" dt="2023-05-05T15:19:04.257" v="349"/>
          <ac:cxnSpMkLst>
            <pc:docMk/>
            <pc:sldMk cId="725505490" sldId="275"/>
            <ac:cxnSpMk id="23" creationId="{C1FC086D-39EC-448D-97E7-FF232355AE19}"/>
          </ac:cxnSpMkLst>
        </pc:cxnChg>
      </pc:sldChg>
    </pc:docChg>
  </pc:docChgLst>
  <pc:docChgLst>
    <pc:chgData clId="Web-{1EC4A9D0-9EAC-836F-D001-997EEB52D75C}"/>
    <pc:docChg chg="modSld">
      <pc:chgData name="" userId="" providerId="" clId="Web-{1EC4A9D0-9EAC-836F-D001-997EEB52D75C}" dt="2023-05-10T09:18:53.984" v="9" actId="20577"/>
      <pc:docMkLst>
        <pc:docMk/>
      </pc:docMkLst>
      <pc:sldChg chg="modSp">
        <pc:chgData name="" userId="" providerId="" clId="Web-{1EC4A9D0-9EAC-836F-D001-997EEB52D75C}" dt="2023-05-10T09:18:53.984" v="9" actId="20577"/>
        <pc:sldMkLst>
          <pc:docMk/>
          <pc:sldMk cId="3809577180" sldId="276"/>
        </pc:sldMkLst>
        <pc:spChg chg="mod">
          <ac:chgData name="" userId="" providerId="" clId="Web-{1EC4A9D0-9EAC-836F-D001-997EEB52D75C}" dt="2023-05-10T09:18:47.640" v="2" actId="20577"/>
          <ac:spMkLst>
            <pc:docMk/>
            <pc:sldMk cId="3809577180" sldId="276"/>
            <ac:spMk id="8" creationId="{B19C0BA2-DE09-D255-69CE-74D0878519B7}"/>
          </ac:spMkLst>
        </pc:spChg>
        <pc:spChg chg="mod">
          <ac:chgData name="" userId="" providerId="" clId="Web-{1EC4A9D0-9EAC-836F-D001-997EEB52D75C}" dt="2023-05-10T09:18:53.984" v="9" actId="20577"/>
          <ac:spMkLst>
            <pc:docMk/>
            <pc:sldMk cId="3809577180" sldId="276"/>
            <ac:spMk id="9" creationId="{62E278E1-EE42-2090-A1A3-865FDEE492ED}"/>
          </ac:spMkLst>
        </pc:spChg>
      </pc:sldChg>
    </pc:docChg>
  </pc:docChgLst>
  <pc:docChgLst>
    <pc:chgData name="Bousaid, Karim" userId="S::karim.bousaid@students.tbs1.de::50c2589b-1dab-4ff7-ad34-f7c4c665d4fd" providerId="AD" clId="Web-{2E124EBC-F58D-4C49-8A99-EEBF9BF9AE64}"/>
    <pc:docChg chg="addSld modSld">
      <pc:chgData name="Bousaid, Karim" userId="S::karim.bousaid@students.tbs1.de::50c2589b-1dab-4ff7-ad34-f7c4c665d4fd" providerId="AD" clId="Web-{2E124EBC-F58D-4C49-8A99-EEBF9BF9AE64}" dt="2023-05-09T21:08:25.478" v="304" actId="20577"/>
      <pc:docMkLst>
        <pc:docMk/>
      </pc:docMkLst>
      <pc:sldChg chg="addSp delSp modSp">
        <pc:chgData name="Bousaid, Karim" userId="S::karim.bousaid@students.tbs1.de::50c2589b-1dab-4ff7-ad34-f7c4c665d4fd" providerId="AD" clId="Web-{2E124EBC-F58D-4C49-8A99-EEBF9BF9AE64}" dt="2023-05-09T21:08:25.478" v="304" actId="20577"/>
        <pc:sldMkLst>
          <pc:docMk/>
          <pc:sldMk cId="3809577180" sldId="276"/>
        </pc:sldMkLst>
        <pc:spChg chg="add del mod">
          <ac:chgData name="Bousaid, Karim" userId="S::karim.bousaid@students.tbs1.de::50c2589b-1dab-4ff7-ad34-f7c4c665d4fd" providerId="AD" clId="Web-{2E124EBC-F58D-4C49-8A99-EEBF9BF9AE64}" dt="2023-05-09T21:04:58.799" v="236"/>
          <ac:spMkLst>
            <pc:docMk/>
            <pc:sldMk cId="3809577180" sldId="276"/>
            <ac:spMk id="2" creationId="{1C8FC783-F176-4472-4780-2A178D1555CB}"/>
          </ac:spMkLst>
        </pc:spChg>
        <pc:spChg chg="mod">
          <ac:chgData name="Bousaid, Karim" userId="S::karim.bousaid@students.tbs1.de::50c2589b-1dab-4ff7-ad34-f7c4c665d4fd" providerId="AD" clId="Web-{2E124EBC-F58D-4C49-8A99-EEBF9BF9AE64}" dt="2023-05-09T20:51:35.862" v="204" actId="20577"/>
          <ac:spMkLst>
            <pc:docMk/>
            <pc:sldMk cId="3809577180" sldId="276"/>
            <ac:spMk id="3" creationId="{5E72F459-A105-9463-EE85-97E8A7A002A3}"/>
          </ac:spMkLst>
        </pc:spChg>
        <pc:spChg chg="add mod">
          <ac:chgData name="Bousaid, Karim" userId="S::karim.bousaid@students.tbs1.de::50c2589b-1dab-4ff7-ad34-f7c4c665d4fd" providerId="AD" clId="Web-{2E124EBC-F58D-4C49-8A99-EEBF9BF9AE64}" dt="2023-05-09T21:07:43.258" v="295"/>
          <ac:spMkLst>
            <pc:docMk/>
            <pc:sldMk cId="3809577180" sldId="276"/>
            <ac:spMk id="4" creationId="{5B114089-1585-1792-0AEA-3B5962F0B43E}"/>
          </ac:spMkLst>
        </pc:spChg>
        <pc:spChg chg="add mod">
          <ac:chgData name="Bousaid, Karim" userId="S::karim.bousaid@students.tbs1.de::50c2589b-1dab-4ff7-ad34-f7c4c665d4fd" providerId="AD" clId="Web-{2E124EBC-F58D-4C49-8A99-EEBF9BF9AE64}" dt="2023-05-09T21:07:53.774" v="296"/>
          <ac:spMkLst>
            <pc:docMk/>
            <pc:sldMk cId="3809577180" sldId="276"/>
            <ac:spMk id="6" creationId="{5BF285FD-191D-EB00-6CFF-145ED2AEDB14}"/>
          </ac:spMkLst>
        </pc:spChg>
        <pc:spChg chg="add mod">
          <ac:chgData name="Bousaid, Karim" userId="S::karim.bousaid@students.tbs1.de::50c2589b-1dab-4ff7-ad34-f7c4c665d4fd" providerId="AD" clId="Web-{2E124EBC-F58D-4C49-8A99-EEBF9BF9AE64}" dt="2023-05-09T21:08:09.212" v="297"/>
          <ac:spMkLst>
            <pc:docMk/>
            <pc:sldMk cId="3809577180" sldId="276"/>
            <ac:spMk id="7" creationId="{B364BA6E-CB24-EBDF-E32D-5167343EAB7E}"/>
          </ac:spMkLst>
        </pc:spChg>
        <pc:spChg chg="add mod">
          <ac:chgData name="Bousaid, Karim" userId="S::karim.bousaid@students.tbs1.de::50c2589b-1dab-4ff7-ad34-f7c4c665d4fd" providerId="AD" clId="Web-{2E124EBC-F58D-4C49-8A99-EEBF9BF9AE64}" dt="2023-05-09T21:06:34.927" v="263" actId="20577"/>
          <ac:spMkLst>
            <pc:docMk/>
            <pc:sldMk cId="3809577180" sldId="276"/>
            <ac:spMk id="8" creationId="{B19C0BA2-DE09-D255-69CE-74D0878519B7}"/>
          </ac:spMkLst>
        </pc:spChg>
        <pc:spChg chg="add mod">
          <ac:chgData name="Bousaid, Karim" userId="S::karim.bousaid@students.tbs1.de::50c2589b-1dab-4ff7-ad34-f7c4c665d4fd" providerId="AD" clId="Web-{2E124EBC-F58D-4C49-8A99-EEBF9BF9AE64}" dt="2023-05-09T21:08:25.478" v="304" actId="20577"/>
          <ac:spMkLst>
            <pc:docMk/>
            <pc:sldMk cId="3809577180" sldId="276"/>
            <ac:spMk id="9" creationId="{62E278E1-EE42-2090-A1A3-865FDEE492ED}"/>
          </ac:spMkLst>
        </pc:spChg>
        <pc:spChg chg="add mod">
          <ac:chgData name="Bousaid, Karim" userId="S::karim.bousaid@students.tbs1.de::50c2589b-1dab-4ff7-ad34-f7c4c665d4fd" providerId="AD" clId="Web-{2E124EBC-F58D-4C49-8A99-EEBF9BF9AE64}" dt="2023-05-09T21:07:23.913" v="293" actId="20577"/>
          <ac:spMkLst>
            <pc:docMk/>
            <pc:sldMk cId="3809577180" sldId="276"/>
            <ac:spMk id="10" creationId="{08A2EB5D-66E8-CBF7-6B9B-B4A38114D0B8}"/>
          </ac:spMkLst>
        </pc:spChg>
      </pc:sldChg>
      <pc:sldChg chg="addSp delSp modSp">
        <pc:chgData name="Bousaid, Karim" userId="S::karim.bousaid@students.tbs1.de::50c2589b-1dab-4ff7-ad34-f7c4c665d4fd" providerId="AD" clId="Web-{2E124EBC-F58D-4C49-8A99-EEBF9BF9AE64}" dt="2023-05-09T20:49:59.889" v="199" actId="20577"/>
        <pc:sldMkLst>
          <pc:docMk/>
          <pc:sldMk cId="1898974534" sldId="277"/>
        </pc:sldMkLst>
        <pc:spChg chg="mod">
          <ac:chgData name="Bousaid, Karim" userId="S::karim.bousaid@students.tbs1.de::50c2589b-1dab-4ff7-ad34-f7c4c665d4fd" providerId="AD" clId="Web-{2E124EBC-F58D-4C49-8A99-EEBF9BF9AE64}" dt="2023-05-09T20:49:59.889" v="199" actId="20577"/>
          <ac:spMkLst>
            <pc:docMk/>
            <pc:sldMk cId="1898974534" sldId="277"/>
            <ac:spMk id="3" creationId="{5E72F459-A105-9463-EE85-97E8A7A002A3}"/>
          </ac:spMkLst>
        </pc:spChg>
        <pc:spChg chg="add mod">
          <ac:chgData name="Bousaid, Karim" userId="S::karim.bousaid@students.tbs1.de::50c2589b-1dab-4ff7-ad34-f7c4c665d4fd" providerId="AD" clId="Web-{2E124EBC-F58D-4C49-8A99-EEBF9BF9AE64}" dt="2023-05-09T20:40:16.601" v="36" actId="20577"/>
          <ac:spMkLst>
            <pc:docMk/>
            <pc:sldMk cId="1898974534" sldId="277"/>
            <ac:spMk id="4" creationId="{654F419C-B12F-A5AE-B990-C3FC0D6F60A4}"/>
          </ac:spMkLst>
        </pc:spChg>
        <pc:picChg chg="mod">
          <ac:chgData name="Bousaid, Karim" userId="S::karim.bousaid@students.tbs1.de::50c2589b-1dab-4ff7-ad34-f7c4c665d4fd" providerId="AD" clId="Web-{2E124EBC-F58D-4C49-8A99-EEBF9BF9AE64}" dt="2023-05-09T20:34:53.198" v="0" actId="14100"/>
          <ac:picMkLst>
            <pc:docMk/>
            <pc:sldMk cId="1898974534" sldId="277"/>
            <ac:picMk id="6" creationId="{A0A598F5-668E-F5CE-373C-FBBA114DF923}"/>
          </ac:picMkLst>
        </pc:picChg>
        <pc:cxnChg chg="add mod">
          <ac:chgData name="Bousaid, Karim" userId="S::karim.bousaid@students.tbs1.de::50c2589b-1dab-4ff7-ad34-f7c4c665d4fd" providerId="AD" clId="Web-{2E124EBC-F58D-4C49-8A99-EEBF9BF9AE64}" dt="2023-05-09T20:39:54.741" v="25"/>
          <ac:cxnSpMkLst>
            <pc:docMk/>
            <pc:sldMk cId="1898974534" sldId="277"/>
            <ac:cxnSpMk id="2" creationId="{1A7E5611-DFB2-064E-AC27-56BCD066720E}"/>
          </ac:cxnSpMkLst>
        </pc:cxnChg>
        <pc:cxnChg chg="add del mod">
          <ac:chgData name="Bousaid, Karim" userId="S::karim.bousaid@students.tbs1.de::50c2589b-1dab-4ff7-ad34-f7c4c665d4fd" providerId="AD" clId="Web-{2E124EBC-F58D-4C49-8A99-EEBF9BF9AE64}" dt="2023-05-09T20:40:56.900" v="40"/>
          <ac:cxnSpMkLst>
            <pc:docMk/>
            <pc:sldMk cId="1898974534" sldId="277"/>
            <ac:cxnSpMk id="5" creationId="{57D9206C-26F4-3314-467F-8F6F3D6DA5C0}"/>
          </ac:cxnSpMkLst>
        </pc:cxnChg>
      </pc:sldChg>
      <pc:sldChg chg="addSp modSp">
        <pc:chgData name="Bousaid, Karim" userId="S::karim.bousaid@students.tbs1.de::50c2589b-1dab-4ff7-ad34-f7c4c665d4fd" providerId="AD" clId="Web-{2E124EBC-F58D-4C49-8A99-EEBF9BF9AE64}" dt="2023-05-09T20:51:19.970" v="202" actId="14100"/>
        <pc:sldMkLst>
          <pc:docMk/>
          <pc:sldMk cId="2283587884" sldId="278"/>
        </pc:sldMkLst>
        <pc:spChg chg="add mod">
          <ac:chgData name="Bousaid, Karim" userId="S::karim.bousaid@students.tbs1.de::50c2589b-1dab-4ff7-ad34-f7c4c665d4fd" providerId="AD" clId="Web-{2E124EBC-F58D-4C49-8A99-EEBF9BF9AE64}" dt="2023-05-09T20:47:40.821" v="178" actId="14100"/>
          <ac:spMkLst>
            <pc:docMk/>
            <pc:sldMk cId="2283587884" sldId="278"/>
            <ac:spMk id="2" creationId="{A1D9D3FC-8382-2FD9-1AA8-D09C0FAEA700}"/>
          </ac:spMkLst>
        </pc:spChg>
        <pc:spChg chg="mod">
          <ac:chgData name="Bousaid, Karim" userId="S::karim.bousaid@students.tbs1.de::50c2589b-1dab-4ff7-ad34-f7c4c665d4fd" providerId="AD" clId="Web-{2E124EBC-F58D-4C49-8A99-EEBF9BF9AE64}" dt="2023-05-09T20:51:19.970" v="202" actId="14100"/>
          <ac:spMkLst>
            <pc:docMk/>
            <pc:sldMk cId="2283587884" sldId="278"/>
            <ac:spMk id="3" creationId="{5E72F459-A105-9463-EE85-97E8A7A002A3}"/>
          </ac:spMkLst>
        </pc:spChg>
        <pc:spChg chg="add mod">
          <ac:chgData name="Bousaid, Karim" userId="S::karim.bousaid@students.tbs1.de::50c2589b-1dab-4ff7-ad34-f7c4c665d4fd" providerId="AD" clId="Web-{2E124EBC-F58D-4C49-8A99-EEBF9BF9AE64}" dt="2023-05-09T20:48:00.385" v="181" actId="1076"/>
          <ac:spMkLst>
            <pc:docMk/>
            <pc:sldMk cId="2283587884" sldId="278"/>
            <ac:spMk id="6" creationId="{E9656BA1-DE0D-2685-4A0A-754DABE8F9BF}"/>
          </ac:spMkLst>
        </pc:spChg>
        <pc:picChg chg="mod">
          <ac:chgData name="Bousaid, Karim" userId="S::karim.bousaid@students.tbs1.de::50c2589b-1dab-4ff7-ad34-f7c4c665d4fd" providerId="AD" clId="Web-{2E124EBC-F58D-4C49-8A99-EEBF9BF9AE64}" dt="2023-05-09T20:47:24.289" v="177" actId="1076"/>
          <ac:picMkLst>
            <pc:docMk/>
            <pc:sldMk cId="2283587884" sldId="278"/>
            <ac:picMk id="4" creationId="{E24F00EA-C0DD-9F06-43C0-4BDEEA198339}"/>
          </ac:picMkLst>
        </pc:picChg>
        <pc:cxnChg chg="add mod">
          <ac:chgData name="Bousaid, Karim" userId="S::karim.bousaid@students.tbs1.de::50c2589b-1dab-4ff7-ad34-f7c4c665d4fd" providerId="AD" clId="Web-{2E124EBC-F58D-4C49-8A99-EEBF9BF9AE64}" dt="2023-05-09T20:47:51.791" v="179" actId="1076"/>
          <ac:cxnSpMkLst>
            <pc:docMk/>
            <pc:sldMk cId="2283587884" sldId="278"/>
            <ac:cxnSpMk id="5" creationId="{E822B079-EE04-6762-B06A-67B495592D7B}"/>
          </ac:cxnSpMkLst>
        </pc:cxnChg>
        <pc:cxnChg chg="add mod">
          <ac:chgData name="Bousaid, Karim" userId="S::karim.bousaid@students.tbs1.de::50c2589b-1dab-4ff7-ad34-f7c4c665d4fd" providerId="AD" clId="Web-{2E124EBC-F58D-4C49-8A99-EEBF9BF9AE64}" dt="2023-05-09T20:47:56.509" v="180" actId="1076"/>
          <ac:cxnSpMkLst>
            <pc:docMk/>
            <pc:sldMk cId="2283587884" sldId="278"/>
            <ac:cxnSpMk id="7" creationId="{0987022D-89FF-3C64-95A4-69AB356C8498}"/>
          </ac:cxnSpMkLst>
        </pc:cxnChg>
      </pc:sldChg>
      <pc:sldChg chg="addSp delSp modSp new mod setBg">
        <pc:chgData name="Bousaid, Karim" userId="S::karim.bousaid@students.tbs1.de::50c2589b-1dab-4ff7-ad34-f7c4c665d4fd" providerId="AD" clId="Web-{2E124EBC-F58D-4C49-8A99-EEBF9BF9AE64}" dt="2023-05-09T21:02:13.308" v="230" actId="20577"/>
        <pc:sldMkLst>
          <pc:docMk/>
          <pc:sldMk cId="3765647492" sldId="279"/>
        </pc:sldMkLst>
        <pc:spChg chg="del mod">
          <ac:chgData name="Bousaid, Karim" userId="S::karim.bousaid@students.tbs1.de::50c2589b-1dab-4ff7-ad34-f7c4c665d4fd" providerId="AD" clId="Web-{2E124EBC-F58D-4C49-8A99-EEBF9BF9AE64}" dt="2023-05-09T21:00:48.695" v="217"/>
          <ac:spMkLst>
            <pc:docMk/>
            <pc:sldMk cId="3765647492" sldId="279"/>
            <ac:spMk id="2" creationId="{1D565E28-EB8B-88B9-7ABA-43A513EE4550}"/>
          </ac:spMkLst>
        </pc:spChg>
        <pc:spChg chg="mod ord">
          <ac:chgData name="Bousaid, Karim" userId="S::karim.bousaid@students.tbs1.de::50c2589b-1dab-4ff7-ad34-f7c4c665d4fd" providerId="AD" clId="Web-{2E124EBC-F58D-4C49-8A99-EEBF9BF9AE64}" dt="2023-05-09T21:02:13.308" v="230" actId="20577"/>
          <ac:spMkLst>
            <pc:docMk/>
            <pc:sldMk cId="3765647492" sldId="279"/>
            <ac:spMk id="3" creationId="{9B3ED186-BF06-D848-0360-86A37D51241E}"/>
          </ac:spMkLst>
        </pc:spChg>
        <pc:spChg chg="add del">
          <ac:chgData name="Bousaid, Karim" userId="S::karim.bousaid@students.tbs1.de::50c2589b-1dab-4ff7-ad34-f7c4c665d4fd" providerId="AD" clId="Web-{2E124EBC-F58D-4C49-8A99-EEBF9BF9AE64}" dt="2023-05-09T21:01:36.510" v="223"/>
          <ac:spMkLst>
            <pc:docMk/>
            <pc:sldMk cId="3765647492" sldId="279"/>
            <ac:spMk id="9" creationId="{DD4C4B28-6B4B-4445-8535-F516D74E4AA9}"/>
          </ac:spMkLst>
        </pc:spChg>
        <pc:spChg chg="add del">
          <ac:chgData name="Bousaid, Karim" userId="S::karim.bousaid@students.tbs1.de::50c2589b-1dab-4ff7-ad34-f7c4c665d4fd" providerId="AD" clId="Web-{2E124EBC-F58D-4C49-8A99-EEBF9BF9AE64}" dt="2023-05-09T21:01:36.510" v="223"/>
          <ac:spMkLst>
            <pc:docMk/>
            <pc:sldMk cId="3765647492" sldId="279"/>
            <ac:spMk id="13" creationId="{55B419A7-F817-4767-8CCB-FB0E189C4ACD}"/>
          </ac:spMkLst>
        </pc:spChg>
        <pc:spChg chg="add del">
          <ac:chgData name="Bousaid, Karim" userId="S::karim.bousaid@students.tbs1.de::50c2589b-1dab-4ff7-ad34-f7c4c665d4fd" providerId="AD" clId="Web-{2E124EBC-F58D-4C49-8A99-EEBF9BF9AE64}" dt="2023-05-09T21:01:36.510" v="223"/>
          <ac:spMkLst>
            <pc:docMk/>
            <pc:sldMk cId="3765647492" sldId="279"/>
            <ac:spMk id="15" creationId="{E4398140-F067-40E9-892C-4DB04C70BC55}"/>
          </ac:spMkLst>
        </pc:spChg>
        <pc:spChg chg="add del">
          <ac:chgData name="Bousaid, Karim" userId="S::karim.bousaid@students.tbs1.de::50c2589b-1dab-4ff7-ad34-f7c4c665d4fd" providerId="AD" clId="Web-{2E124EBC-F58D-4C49-8A99-EEBF9BF9AE64}" dt="2023-05-09T21:01:36.510" v="223"/>
          <ac:spMkLst>
            <pc:docMk/>
            <pc:sldMk cId="3765647492" sldId="279"/>
            <ac:spMk id="19" creationId="{7021D92D-08FF-45A6-9109-AC9462C7E8E3}"/>
          </ac:spMkLst>
        </pc:spChg>
        <pc:picChg chg="add mod">
          <ac:chgData name="Bousaid, Karim" userId="S::karim.bousaid@students.tbs1.de::50c2589b-1dab-4ff7-ad34-f7c4c665d4fd" providerId="AD" clId="Web-{2E124EBC-F58D-4C49-8A99-EEBF9BF9AE64}" dt="2023-05-09T21:01:45.947" v="225" actId="1076"/>
          <ac:picMkLst>
            <pc:docMk/>
            <pc:sldMk cId="3765647492" sldId="279"/>
            <ac:picMk id="4" creationId="{2F1C4EAD-D800-4FDC-449C-C2F2FDED9E4E}"/>
          </ac:picMkLst>
        </pc:picChg>
        <pc:cxnChg chg="add del">
          <ac:chgData name="Bousaid, Karim" userId="S::karim.bousaid@students.tbs1.de::50c2589b-1dab-4ff7-ad34-f7c4c665d4fd" providerId="AD" clId="Web-{2E124EBC-F58D-4C49-8A99-EEBF9BF9AE64}" dt="2023-05-09T21:01:36.510" v="223"/>
          <ac:cxnSpMkLst>
            <pc:docMk/>
            <pc:sldMk cId="3765647492" sldId="279"/>
            <ac:cxnSpMk id="11" creationId="{0CB1C732-7193-4253-8746-850D090A6B4E}"/>
          </ac:cxnSpMkLst>
        </pc:cxnChg>
        <pc:cxnChg chg="add del">
          <ac:chgData name="Bousaid, Karim" userId="S::karim.bousaid@students.tbs1.de::50c2589b-1dab-4ff7-ad34-f7c4c665d4fd" providerId="AD" clId="Web-{2E124EBC-F58D-4C49-8A99-EEBF9BF9AE64}" dt="2023-05-09T21:01:36.510" v="223"/>
          <ac:cxnSpMkLst>
            <pc:docMk/>
            <pc:sldMk cId="3765647492" sldId="279"/>
            <ac:cxnSpMk id="17" creationId="{17726E8A-324C-4684-96F2-AFDDFB2F1441}"/>
          </ac:cxnSpMkLst>
        </pc:cxnChg>
      </pc:sldChg>
    </pc:docChg>
  </pc:docChgLst>
  <pc:docChgLst>
    <pc:chgData name="Seyfferth, Julian" userId="S::julian.seyfferth@students.tbs1.de::abadabf0-e624-4713-9259-561c36ba6890" providerId="AD" clId="Web-{9A84296C-2FD2-8B0F-5C1E-580B2A42E35B}"/>
    <pc:docChg chg="addSld delSld modSld sldOrd">
      <pc:chgData name="Seyfferth, Julian" userId="S::julian.seyfferth@students.tbs1.de::abadabf0-e624-4713-9259-561c36ba6890" providerId="AD" clId="Web-{9A84296C-2FD2-8B0F-5C1E-580B2A42E35B}" dt="2023-05-04T13:31:49.082" v="345"/>
      <pc:docMkLst>
        <pc:docMk/>
      </pc:docMkLst>
      <pc:sldChg chg="addSp delSp modSp mod setBg modClrScheme chgLayout">
        <pc:chgData name="Seyfferth, Julian" userId="S::julian.seyfferth@students.tbs1.de::abadabf0-e624-4713-9259-561c36ba6890" providerId="AD" clId="Web-{9A84296C-2FD2-8B0F-5C1E-580B2A42E35B}" dt="2023-05-04T13:31:49.082" v="345"/>
        <pc:sldMkLst>
          <pc:docMk/>
          <pc:sldMk cId="1591006853" sldId="257"/>
        </pc:sldMkLst>
        <pc:spChg chg="mod ord">
          <ac:chgData name="Seyfferth, Julian" userId="S::julian.seyfferth@students.tbs1.de::abadabf0-e624-4713-9259-561c36ba6890" providerId="AD" clId="Web-{9A84296C-2FD2-8B0F-5C1E-580B2A42E35B}" dt="2023-05-04T13:31:49.082" v="345"/>
          <ac:spMkLst>
            <pc:docMk/>
            <pc:sldMk cId="1591006853" sldId="257"/>
            <ac:spMk id="2" creationId="{ECEA8E61-6450-D17C-4437-D43F281044C6}"/>
          </ac:spMkLst>
        </pc:spChg>
        <pc:spChg chg="del mod ord">
          <ac:chgData name="Seyfferth, Julian" userId="S::julian.seyfferth@students.tbs1.de::abadabf0-e624-4713-9259-561c36ba6890" providerId="AD" clId="Web-{9A84296C-2FD2-8B0F-5C1E-580B2A42E35B}" dt="2023-05-04T13:31:49.082" v="345"/>
          <ac:spMkLst>
            <pc:docMk/>
            <pc:sldMk cId="1591006853" sldId="257"/>
            <ac:spMk id="3" creationId="{84A55DBC-0B80-6EE1-EDC7-FAE98502DB83}"/>
          </ac:spMkLst>
        </pc:spChg>
        <pc:spChg chg="add">
          <ac:chgData name="Seyfferth, Julian" userId="S::julian.seyfferth@students.tbs1.de::abadabf0-e624-4713-9259-561c36ba6890" providerId="AD" clId="Web-{9A84296C-2FD2-8B0F-5C1E-580B2A42E35B}" dt="2023-05-04T13:31:49.082" v="345"/>
          <ac:spMkLst>
            <pc:docMk/>
            <pc:sldMk cId="1591006853" sldId="257"/>
            <ac:spMk id="9" creationId="{C5176844-69C3-4F79-BE38-EA5BDDF4FEA4}"/>
          </ac:spMkLst>
        </pc:spChg>
        <pc:spChg chg="add">
          <ac:chgData name="Seyfferth, Julian" userId="S::julian.seyfferth@students.tbs1.de::abadabf0-e624-4713-9259-561c36ba6890" providerId="AD" clId="Web-{9A84296C-2FD2-8B0F-5C1E-580B2A42E35B}" dt="2023-05-04T13:31:49.082" v="345"/>
          <ac:spMkLst>
            <pc:docMk/>
            <pc:sldMk cId="1591006853" sldId="257"/>
            <ac:spMk id="13" creationId="{A101E513-AF74-4E9D-A31F-99664250722D}"/>
          </ac:spMkLst>
        </pc:spChg>
        <pc:graphicFrameChg chg="add">
          <ac:chgData name="Seyfferth, Julian" userId="S::julian.seyfferth@students.tbs1.de::abadabf0-e624-4713-9259-561c36ba6890" providerId="AD" clId="Web-{9A84296C-2FD2-8B0F-5C1E-580B2A42E35B}" dt="2023-05-04T13:31:49.082" v="345"/>
          <ac:graphicFrameMkLst>
            <pc:docMk/>
            <pc:sldMk cId="1591006853" sldId="257"/>
            <ac:graphicFrameMk id="5" creationId="{2C0D7290-2672-54E3-E38B-5734BB1DBCED}"/>
          </ac:graphicFrameMkLst>
        </pc:graphicFrameChg>
        <pc:cxnChg chg="add">
          <ac:chgData name="Seyfferth, Julian" userId="S::julian.seyfferth@students.tbs1.de::abadabf0-e624-4713-9259-561c36ba6890" providerId="AD" clId="Web-{9A84296C-2FD2-8B0F-5C1E-580B2A42E35B}" dt="2023-05-04T13:31:49.082" v="345"/>
          <ac:cxnSpMkLst>
            <pc:docMk/>
            <pc:sldMk cId="1591006853" sldId="257"/>
            <ac:cxnSpMk id="11" creationId="{623022EF-4E43-4298-8E3D-DA5EF06176E9}"/>
          </ac:cxnSpMkLst>
        </pc:cxnChg>
      </pc:sldChg>
      <pc:sldChg chg="addSp delSp modSp mod modClrScheme delDesignElem chgLayout">
        <pc:chgData name="Seyfferth, Julian" userId="S::julian.seyfferth@students.tbs1.de::abadabf0-e624-4713-9259-561c36ba6890" providerId="AD" clId="Web-{9A84296C-2FD2-8B0F-5C1E-580B2A42E35B}" dt="2023-05-04T13:06:36.963" v="147"/>
        <pc:sldMkLst>
          <pc:docMk/>
          <pc:sldMk cId="1742088948" sldId="258"/>
        </pc:sldMkLst>
        <pc:spChg chg="mod ord">
          <ac:chgData name="Seyfferth, Julian" userId="S::julian.seyfferth@students.tbs1.de::abadabf0-e624-4713-9259-561c36ba6890" providerId="AD" clId="Web-{9A84296C-2FD2-8B0F-5C1E-580B2A42E35B}" dt="2023-05-04T13:06:36.963" v="147"/>
          <ac:spMkLst>
            <pc:docMk/>
            <pc:sldMk cId="1742088948" sldId="258"/>
            <ac:spMk id="2" creationId="{C595B260-A37E-1DE6-A56C-8040A73A2A88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06:36.963" v="147"/>
          <ac:spMkLst>
            <pc:docMk/>
            <pc:sldMk cId="1742088948" sldId="258"/>
            <ac:spMk id="20" creationId="{DD4C4B28-6B4B-4445-8535-F516D74E4AA9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06:36.963" v="147"/>
          <ac:spMkLst>
            <pc:docMk/>
            <pc:sldMk cId="1742088948" sldId="258"/>
            <ac:spMk id="24" creationId="{55B419A7-F817-4767-8CCB-FB0E189C4ACD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06:36.963" v="147"/>
          <ac:spMkLst>
            <pc:docMk/>
            <pc:sldMk cId="1742088948" sldId="258"/>
            <ac:spMk id="28" creationId="{B3BE00DD-5F52-49B1-A83B-F2E555AC5D05}"/>
          </ac:spMkLst>
        </pc:spChg>
        <pc:cxnChg chg="add del">
          <ac:chgData name="Seyfferth, Julian" userId="S::julian.seyfferth@students.tbs1.de::abadabf0-e624-4713-9259-561c36ba6890" providerId="AD" clId="Web-{9A84296C-2FD2-8B0F-5C1E-580B2A42E35B}" dt="2023-05-04T13:06:36.963" v="147"/>
          <ac:cxnSpMkLst>
            <pc:docMk/>
            <pc:sldMk cId="1742088948" sldId="258"/>
            <ac:cxnSpMk id="22" creationId="{0CB1C732-7193-4253-8746-850D090A6B4E}"/>
          </ac:cxnSpMkLst>
        </pc:cxnChg>
        <pc:cxnChg chg="add del">
          <ac:chgData name="Seyfferth, Julian" userId="S::julian.seyfferth@students.tbs1.de::abadabf0-e624-4713-9259-561c36ba6890" providerId="AD" clId="Web-{9A84296C-2FD2-8B0F-5C1E-580B2A42E35B}" dt="2023-05-04T13:06:36.963" v="147"/>
          <ac:cxnSpMkLst>
            <pc:docMk/>
            <pc:sldMk cId="1742088948" sldId="258"/>
            <ac:cxnSpMk id="26" creationId="{DE3FB7FD-3883-4AFF-8349-2E3BBDA714EA}"/>
          </ac:cxnSpMkLst>
        </pc:cxnChg>
      </pc:sldChg>
      <pc:sldChg chg="addSp delSp modSp new add del mod setBg">
        <pc:chgData name="Seyfferth, Julian" userId="S::julian.seyfferth@students.tbs1.de::abadabf0-e624-4713-9259-561c36ba6890" providerId="AD" clId="Web-{9A84296C-2FD2-8B0F-5C1E-580B2A42E35B}" dt="2023-05-04T13:20:05.900" v="238" actId="20577"/>
        <pc:sldMkLst>
          <pc:docMk/>
          <pc:sldMk cId="3842524860" sldId="259"/>
        </pc:sldMkLst>
        <pc:spChg chg="add del mod">
          <ac:chgData name="Seyfferth, Julian" userId="S::julian.seyfferth@students.tbs1.de::abadabf0-e624-4713-9259-561c36ba6890" providerId="AD" clId="Web-{9A84296C-2FD2-8B0F-5C1E-580B2A42E35B}" dt="2023-05-04T13:20:05.900" v="238" actId="20577"/>
          <ac:spMkLst>
            <pc:docMk/>
            <pc:sldMk cId="3842524860" sldId="259"/>
            <ac:spMk id="2" creationId="{DC226576-214A-549C-F366-2A4CB29BF92B}"/>
          </ac:spMkLst>
        </pc:spChg>
        <pc:spChg chg="del mod">
          <ac:chgData name="Seyfferth, Julian" userId="S::julian.seyfferth@students.tbs1.de::abadabf0-e624-4713-9259-561c36ba6890" providerId="AD" clId="Web-{9A84296C-2FD2-8B0F-5C1E-580B2A42E35B}" dt="2023-05-04T13:07:03.448" v="157"/>
          <ac:spMkLst>
            <pc:docMk/>
            <pc:sldMk cId="3842524860" sldId="259"/>
            <ac:spMk id="3" creationId="{BDD1EF1D-0699-3B44-DD49-6F95B3D4261C}"/>
          </ac:spMkLst>
        </pc:spChg>
        <pc:spChg chg="add del mod">
          <ac:chgData name="Seyfferth, Julian" userId="S::julian.seyfferth@students.tbs1.de::abadabf0-e624-4713-9259-561c36ba6890" providerId="AD" clId="Web-{9A84296C-2FD2-8B0F-5C1E-580B2A42E35B}" dt="2023-05-04T13:07:35.325" v="163"/>
          <ac:spMkLst>
            <pc:docMk/>
            <pc:sldMk cId="3842524860" sldId="259"/>
            <ac:spMk id="5" creationId="{40B9B9DC-F5AA-947B-6FAF-8B031B02445F}"/>
          </ac:spMkLst>
        </pc:spChg>
        <pc:spChg chg="add">
          <ac:chgData name="Seyfferth, Julian" userId="S::julian.seyfferth@students.tbs1.de::abadabf0-e624-4713-9259-561c36ba6890" providerId="AD" clId="Web-{9A84296C-2FD2-8B0F-5C1E-580B2A42E35B}" dt="2023-05-04T13:11:31.771" v="207"/>
          <ac:spMkLst>
            <pc:docMk/>
            <pc:sldMk cId="3842524860" sldId="259"/>
            <ac:spMk id="8" creationId="{DD4C4B28-6B4B-4445-8535-F516D74E4AA9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07:31.121" v="162"/>
          <ac:spMkLst>
            <pc:docMk/>
            <pc:sldMk cId="3842524860" sldId="259"/>
            <ac:spMk id="11" creationId="{DD4C4B28-6B4B-4445-8535-F516D74E4AA9}"/>
          </ac:spMkLst>
        </pc:spChg>
        <pc:spChg chg="add">
          <ac:chgData name="Seyfferth, Julian" userId="S::julian.seyfferth@students.tbs1.de::abadabf0-e624-4713-9259-561c36ba6890" providerId="AD" clId="Web-{9A84296C-2FD2-8B0F-5C1E-580B2A42E35B}" dt="2023-05-04T13:11:31.771" v="207"/>
          <ac:spMkLst>
            <pc:docMk/>
            <pc:sldMk cId="3842524860" sldId="259"/>
            <ac:spMk id="12" creationId="{55B419A7-F817-4767-8CCB-FB0E189C4ACD}"/>
          </ac:spMkLst>
        </pc:spChg>
        <pc:spChg chg="add">
          <ac:chgData name="Seyfferth, Julian" userId="S::julian.seyfferth@students.tbs1.de::abadabf0-e624-4713-9259-561c36ba6890" providerId="AD" clId="Web-{9A84296C-2FD2-8B0F-5C1E-580B2A42E35B}" dt="2023-05-04T13:11:31.771" v="207"/>
          <ac:spMkLst>
            <pc:docMk/>
            <pc:sldMk cId="3842524860" sldId="259"/>
            <ac:spMk id="14" creationId="{2B76CDF1-6A1E-445E-91B6-686D6C9178FF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07:31.121" v="162"/>
          <ac:spMkLst>
            <pc:docMk/>
            <pc:sldMk cId="3842524860" sldId="259"/>
            <ac:spMk id="15" creationId="{55B419A7-F817-4767-8CCB-FB0E189C4ACD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07:31.121" v="162"/>
          <ac:spMkLst>
            <pc:docMk/>
            <pc:sldMk cId="3842524860" sldId="259"/>
            <ac:spMk id="17" creationId="{E4398140-F067-40E9-892C-4DB04C70BC55}"/>
          </ac:spMkLst>
        </pc:spChg>
        <pc:spChg chg="add">
          <ac:chgData name="Seyfferth, Julian" userId="S::julian.seyfferth@students.tbs1.de::abadabf0-e624-4713-9259-561c36ba6890" providerId="AD" clId="Web-{9A84296C-2FD2-8B0F-5C1E-580B2A42E35B}" dt="2023-05-04T13:11:31.771" v="207"/>
          <ac:spMkLst>
            <pc:docMk/>
            <pc:sldMk cId="3842524860" sldId="259"/>
            <ac:spMk id="18" creationId="{7021D92D-08FF-45A6-9109-AC9462C7E8E3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07:31.121" v="162"/>
          <ac:spMkLst>
            <pc:docMk/>
            <pc:sldMk cId="3842524860" sldId="259"/>
            <ac:spMk id="21" creationId="{7021D92D-08FF-45A6-9109-AC9462C7E8E3}"/>
          </ac:spMkLst>
        </pc:spChg>
        <pc:picChg chg="add">
          <ac:chgData name="Seyfferth, Julian" userId="S::julian.seyfferth@students.tbs1.de::abadabf0-e624-4713-9259-561c36ba6890" providerId="AD" clId="Web-{9A84296C-2FD2-8B0F-5C1E-580B2A42E35B}" dt="2023-05-04T13:11:31.771" v="207"/>
          <ac:picMkLst>
            <pc:docMk/>
            <pc:sldMk cId="3842524860" sldId="259"/>
            <ac:picMk id="4" creationId="{3F7F4FD6-A426-07DF-BFF8-C7625A0F671E}"/>
          </ac:picMkLst>
        </pc:picChg>
        <pc:picChg chg="add del">
          <ac:chgData name="Seyfferth, Julian" userId="S::julian.seyfferth@students.tbs1.de::abadabf0-e624-4713-9259-561c36ba6890" providerId="AD" clId="Web-{9A84296C-2FD2-8B0F-5C1E-580B2A42E35B}" dt="2023-05-04T13:07:31.121" v="162"/>
          <ac:picMkLst>
            <pc:docMk/>
            <pc:sldMk cId="3842524860" sldId="259"/>
            <ac:picMk id="7" creationId="{84CF28C4-5C26-6CEA-1D6E-120F043A922B}"/>
          </ac:picMkLst>
        </pc:picChg>
        <pc:cxnChg chg="add">
          <ac:chgData name="Seyfferth, Julian" userId="S::julian.seyfferth@students.tbs1.de::abadabf0-e624-4713-9259-561c36ba6890" providerId="AD" clId="Web-{9A84296C-2FD2-8B0F-5C1E-580B2A42E35B}" dt="2023-05-04T13:11:31.771" v="207"/>
          <ac:cxnSpMkLst>
            <pc:docMk/>
            <pc:sldMk cId="3842524860" sldId="259"/>
            <ac:cxnSpMk id="10" creationId="{0CB1C732-7193-4253-8746-850D090A6B4E}"/>
          </ac:cxnSpMkLst>
        </pc:cxnChg>
        <pc:cxnChg chg="add del">
          <ac:chgData name="Seyfferth, Julian" userId="S::julian.seyfferth@students.tbs1.de::abadabf0-e624-4713-9259-561c36ba6890" providerId="AD" clId="Web-{9A84296C-2FD2-8B0F-5C1E-580B2A42E35B}" dt="2023-05-04T13:07:31.121" v="162"/>
          <ac:cxnSpMkLst>
            <pc:docMk/>
            <pc:sldMk cId="3842524860" sldId="259"/>
            <ac:cxnSpMk id="13" creationId="{0CB1C732-7193-4253-8746-850D090A6B4E}"/>
          </ac:cxnSpMkLst>
        </pc:cxnChg>
        <pc:cxnChg chg="add">
          <ac:chgData name="Seyfferth, Julian" userId="S::julian.seyfferth@students.tbs1.de::abadabf0-e624-4713-9259-561c36ba6890" providerId="AD" clId="Web-{9A84296C-2FD2-8B0F-5C1E-580B2A42E35B}" dt="2023-05-04T13:11:31.771" v="207"/>
          <ac:cxnSpMkLst>
            <pc:docMk/>
            <pc:sldMk cId="3842524860" sldId="259"/>
            <ac:cxnSpMk id="16" creationId="{17726E8A-324C-4684-96F2-AFDDFB2F1441}"/>
          </ac:cxnSpMkLst>
        </pc:cxnChg>
        <pc:cxnChg chg="add del">
          <ac:chgData name="Seyfferth, Julian" userId="S::julian.seyfferth@students.tbs1.de::abadabf0-e624-4713-9259-561c36ba6890" providerId="AD" clId="Web-{9A84296C-2FD2-8B0F-5C1E-580B2A42E35B}" dt="2023-05-04T13:07:31.121" v="162"/>
          <ac:cxnSpMkLst>
            <pc:docMk/>
            <pc:sldMk cId="3842524860" sldId="259"/>
            <ac:cxnSpMk id="19" creationId="{17726E8A-324C-4684-96F2-AFDDFB2F1441}"/>
          </ac:cxnSpMkLst>
        </pc:cxnChg>
      </pc:sldChg>
      <pc:sldChg chg="addSp delSp modSp add mod replId setBg">
        <pc:chgData name="Seyfferth, Julian" userId="S::julian.seyfferth@students.tbs1.de::abadabf0-e624-4713-9259-561c36ba6890" providerId="AD" clId="Web-{9A84296C-2FD2-8B0F-5C1E-580B2A42E35B}" dt="2023-05-04T13:23:13.203" v="270"/>
        <pc:sldMkLst>
          <pc:docMk/>
          <pc:sldMk cId="286914122" sldId="260"/>
        </pc:sldMkLst>
        <pc:spChg chg="mod ord">
          <ac:chgData name="Seyfferth, Julian" userId="S::julian.seyfferth@students.tbs1.de::abadabf0-e624-4713-9259-561c36ba6890" providerId="AD" clId="Web-{9A84296C-2FD2-8B0F-5C1E-580B2A42E35B}" dt="2023-05-04T13:23:13.203" v="270"/>
          <ac:spMkLst>
            <pc:docMk/>
            <pc:sldMk cId="286914122" sldId="260"/>
            <ac:spMk id="2" creationId="{DC226576-214A-549C-F366-2A4CB29BF92B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15:05.654" v="218"/>
          <ac:spMkLst>
            <pc:docMk/>
            <pc:sldMk cId="286914122" sldId="260"/>
            <ac:spMk id="5" creationId="{DD4C4B28-6B4B-4445-8535-F516D74E4AA9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15:05.654" v="218"/>
          <ac:spMkLst>
            <pc:docMk/>
            <pc:sldMk cId="286914122" sldId="260"/>
            <ac:spMk id="7" creationId="{55B419A7-F817-4767-8CCB-FB0E189C4ACD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14:44.200" v="216"/>
          <ac:spMkLst>
            <pc:docMk/>
            <pc:sldMk cId="286914122" sldId="260"/>
            <ac:spMk id="8" creationId="{DD4C4B28-6B4B-4445-8535-F516D74E4AA9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15:05.654" v="218"/>
          <ac:spMkLst>
            <pc:docMk/>
            <pc:sldMk cId="286914122" sldId="260"/>
            <ac:spMk id="11" creationId="{9FBB9AF1-CE92-475C-A47B-5FC32922B3E9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14:44.200" v="216"/>
          <ac:spMkLst>
            <pc:docMk/>
            <pc:sldMk cId="286914122" sldId="260"/>
            <ac:spMk id="12" creationId="{55B419A7-F817-4767-8CCB-FB0E189C4ACD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21:55.154" v="263"/>
          <ac:spMkLst>
            <pc:docMk/>
            <pc:sldMk cId="286914122" sldId="260"/>
            <ac:spMk id="15" creationId="{DD4C4B28-6B4B-4445-8535-F516D74E4AA9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14:44.200" v="216"/>
          <ac:spMkLst>
            <pc:docMk/>
            <pc:sldMk cId="286914122" sldId="260"/>
            <ac:spMk id="16" creationId="{ADA271CD-3011-4A05-B4A3-80F1794684F2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15:05.654" v="218"/>
          <ac:spMkLst>
            <pc:docMk/>
            <pc:sldMk cId="286914122" sldId="260"/>
            <ac:spMk id="18" creationId="{7021D92D-08FF-45A6-9109-AC9462C7E8E3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21:55.154" v="263"/>
          <ac:spMkLst>
            <pc:docMk/>
            <pc:sldMk cId="286914122" sldId="260"/>
            <ac:spMk id="19" creationId="{55B419A7-F817-4767-8CCB-FB0E189C4ACD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21:55.154" v="263"/>
          <ac:spMkLst>
            <pc:docMk/>
            <pc:sldMk cId="286914122" sldId="260"/>
            <ac:spMk id="20" creationId="{E4398140-F067-40E9-892C-4DB04C70BC55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21:55.154" v="263"/>
          <ac:spMkLst>
            <pc:docMk/>
            <pc:sldMk cId="286914122" sldId="260"/>
            <ac:spMk id="22" creationId="{7021D92D-08FF-45A6-9109-AC9462C7E8E3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21:55.138" v="262"/>
          <ac:spMkLst>
            <pc:docMk/>
            <pc:sldMk cId="286914122" sldId="260"/>
            <ac:spMk id="27" creationId="{DD4C4B28-6B4B-4445-8535-F516D74E4AA9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21:55.138" v="262"/>
          <ac:spMkLst>
            <pc:docMk/>
            <pc:sldMk cId="286914122" sldId="260"/>
            <ac:spMk id="31" creationId="{55B419A7-F817-4767-8CCB-FB0E189C4ACD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21:55.138" v="262"/>
          <ac:spMkLst>
            <pc:docMk/>
            <pc:sldMk cId="286914122" sldId="260"/>
            <ac:spMk id="33" creationId="{E4398140-F067-40E9-892C-4DB04C70BC55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21:55.138" v="262"/>
          <ac:spMkLst>
            <pc:docMk/>
            <pc:sldMk cId="286914122" sldId="260"/>
            <ac:spMk id="37" creationId="{7021D92D-08FF-45A6-9109-AC9462C7E8E3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23:13.203" v="270"/>
          <ac:spMkLst>
            <pc:docMk/>
            <pc:sldMk cId="286914122" sldId="260"/>
            <ac:spMk id="39" creationId="{DD4C4B28-6B4B-4445-8535-F516D74E4AA9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23:13.203" v="270"/>
          <ac:spMkLst>
            <pc:docMk/>
            <pc:sldMk cId="286914122" sldId="260"/>
            <ac:spMk id="41" creationId="{55B419A7-F817-4767-8CCB-FB0E189C4ACD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23:13.203" v="270"/>
          <ac:spMkLst>
            <pc:docMk/>
            <pc:sldMk cId="286914122" sldId="260"/>
            <ac:spMk id="42" creationId="{50828E5B-9EDE-4D1D-8C59-333EDC952C98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23:13.203" v="270"/>
          <ac:spMkLst>
            <pc:docMk/>
            <pc:sldMk cId="286914122" sldId="260"/>
            <ac:spMk id="44" creationId="{7021D92D-08FF-45A6-9109-AC9462C7E8E3}"/>
          </ac:spMkLst>
        </pc:spChg>
        <pc:spChg chg="add">
          <ac:chgData name="Seyfferth, Julian" userId="S::julian.seyfferth@students.tbs1.de::abadabf0-e624-4713-9259-561c36ba6890" providerId="AD" clId="Web-{9A84296C-2FD2-8B0F-5C1E-580B2A42E35B}" dt="2023-05-04T13:23:13.203" v="270"/>
          <ac:spMkLst>
            <pc:docMk/>
            <pc:sldMk cId="286914122" sldId="260"/>
            <ac:spMk id="49" creationId="{DD4C4B28-6B4B-4445-8535-F516D74E4AA9}"/>
          </ac:spMkLst>
        </pc:spChg>
        <pc:spChg chg="add">
          <ac:chgData name="Seyfferth, Julian" userId="S::julian.seyfferth@students.tbs1.de::abadabf0-e624-4713-9259-561c36ba6890" providerId="AD" clId="Web-{9A84296C-2FD2-8B0F-5C1E-580B2A42E35B}" dt="2023-05-04T13:23:13.203" v="270"/>
          <ac:spMkLst>
            <pc:docMk/>
            <pc:sldMk cId="286914122" sldId="260"/>
            <ac:spMk id="53" creationId="{55B419A7-F817-4767-8CCB-FB0E189C4ACD}"/>
          </ac:spMkLst>
        </pc:spChg>
        <pc:spChg chg="add">
          <ac:chgData name="Seyfferth, Julian" userId="S::julian.seyfferth@students.tbs1.de::abadabf0-e624-4713-9259-561c36ba6890" providerId="AD" clId="Web-{9A84296C-2FD2-8B0F-5C1E-580B2A42E35B}" dt="2023-05-04T13:23:13.203" v="270"/>
          <ac:spMkLst>
            <pc:docMk/>
            <pc:sldMk cId="286914122" sldId="260"/>
            <ac:spMk id="55" creationId="{9FBB9AF1-CE92-475C-A47B-5FC32922B3E9}"/>
          </ac:spMkLst>
        </pc:spChg>
        <pc:spChg chg="add">
          <ac:chgData name="Seyfferth, Julian" userId="S::julian.seyfferth@students.tbs1.de::abadabf0-e624-4713-9259-561c36ba6890" providerId="AD" clId="Web-{9A84296C-2FD2-8B0F-5C1E-580B2A42E35B}" dt="2023-05-04T13:23:13.203" v="270"/>
          <ac:spMkLst>
            <pc:docMk/>
            <pc:sldMk cId="286914122" sldId="260"/>
            <ac:spMk id="59" creationId="{7021D92D-08FF-45A6-9109-AC9462C7E8E3}"/>
          </ac:spMkLst>
        </pc:spChg>
        <pc:picChg chg="add del mod">
          <ac:chgData name="Seyfferth, Julian" userId="S::julian.seyfferth@students.tbs1.de::abadabf0-e624-4713-9259-561c36ba6890" providerId="AD" clId="Web-{9A84296C-2FD2-8B0F-5C1E-580B2A42E35B}" dt="2023-05-04T13:22:16.358" v="268"/>
          <ac:picMkLst>
            <pc:docMk/>
            <pc:sldMk cId="286914122" sldId="260"/>
            <ac:picMk id="3" creationId="{883F5AFF-2D34-EFBF-496A-51F51CC30A01}"/>
          </ac:picMkLst>
        </pc:picChg>
        <pc:picChg chg="add del">
          <ac:chgData name="Seyfferth, Julian" userId="S::julian.seyfferth@students.tbs1.de::abadabf0-e624-4713-9259-561c36ba6890" providerId="AD" clId="Web-{9A84296C-2FD2-8B0F-5C1E-580B2A42E35B}" dt="2023-05-04T13:14:44.200" v="216"/>
          <ac:picMkLst>
            <pc:docMk/>
            <pc:sldMk cId="286914122" sldId="260"/>
            <ac:picMk id="4" creationId="{4138EDB0-3820-6186-FB11-B22FEA759C85}"/>
          </ac:picMkLst>
        </pc:picChg>
        <pc:picChg chg="add del">
          <ac:chgData name="Seyfferth, Julian" userId="S::julian.seyfferth@students.tbs1.de::abadabf0-e624-4713-9259-561c36ba6890" providerId="AD" clId="Web-{9A84296C-2FD2-8B0F-5C1E-580B2A42E35B}" dt="2023-05-04T13:15:05.654" v="218"/>
          <ac:picMkLst>
            <pc:docMk/>
            <pc:sldMk cId="286914122" sldId="260"/>
            <ac:picMk id="9" creationId="{53C82284-B4AD-9C97-3693-4ABBA16B3D21}"/>
          </ac:picMkLst>
        </pc:picChg>
        <pc:picChg chg="add mod">
          <ac:chgData name="Seyfferth, Julian" userId="S::julian.seyfferth@students.tbs1.de::abadabf0-e624-4713-9259-561c36ba6890" providerId="AD" clId="Web-{9A84296C-2FD2-8B0F-5C1E-580B2A42E35B}" dt="2023-05-04T13:23:13.203" v="270"/>
          <ac:picMkLst>
            <pc:docMk/>
            <pc:sldMk cId="286914122" sldId="260"/>
            <ac:picMk id="23" creationId="{88075683-C0A8-3900-E0DC-DF083747E685}"/>
          </ac:picMkLst>
        </pc:picChg>
        <pc:cxnChg chg="add del">
          <ac:chgData name="Seyfferth, Julian" userId="S::julian.seyfferth@students.tbs1.de::abadabf0-e624-4713-9259-561c36ba6890" providerId="AD" clId="Web-{9A84296C-2FD2-8B0F-5C1E-580B2A42E35B}" dt="2023-05-04T13:15:05.654" v="218"/>
          <ac:cxnSpMkLst>
            <pc:docMk/>
            <pc:sldMk cId="286914122" sldId="260"/>
            <ac:cxnSpMk id="6" creationId="{0CB1C732-7193-4253-8746-850D090A6B4E}"/>
          </ac:cxnSpMkLst>
        </pc:cxnChg>
        <pc:cxnChg chg="add del">
          <ac:chgData name="Seyfferth, Julian" userId="S::julian.seyfferth@students.tbs1.de::abadabf0-e624-4713-9259-561c36ba6890" providerId="AD" clId="Web-{9A84296C-2FD2-8B0F-5C1E-580B2A42E35B}" dt="2023-05-04T13:14:44.200" v="216"/>
          <ac:cxnSpMkLst>
            <pc:docMk/>
            <pc:sldMk cId="286914122" sldId="260"/>
            <ac:cxnSpMk id="10" creationId="{0CB1C732-7193-4253-8746-850D090A6B4E}"/>
          </ac:cxnSpMkLst>
        </pc:cxnChg>
        <pc:cxnChg chg="add del">
          <ac:chgData name="Seyfferth, Julian" userId="S::julian.seyfferth@students.tbs1.de::abadabf0-e624-4713-9259-561c36ba6890" providerId="AD" clId="Web-{9A84296C-2FD2-8B0F-5C1E-580B2A42E35B}" dt="2023-05-04T13:15:05.654" v="218"/>
          <ac:cxnSpMkLst>
            <pc:docMk/>
            <pc:sldMk cId="286914122" sldId="260"/>
            <ac:cxnSpMk id="13" creationId="{D81E42A3-743C-4C15-9DA8-93AA9AEBFB17}"/>
          </ac:cxnSpMkLst>
        </pc:cxnChg>
        <pc:cxnChg chg="add del">
          <ac:chgData name="Seyfferth, Julian" userId="S::julian.seyfferth@students.tbs1.de::abadabf0-e624-4713-9259-561c36ba6890" providerId="AD" clId="Web-{9A84296C-2FD2-8B0F-5C1E-580B2A42E35B}" dt="2023-05-04T13:14:44.200" v="216"/>
          <ac:cxnSpMkLst>
            <pc:docMk/>
            <pc:sldMk cId="286914122" sldId="260"/>
            <ac:cxnSpMk id="14" creationId="{E3B95BE3-D5B2-4F38-9A01-17866C9FBA6E}"/>
          </ac:cxnSpMkLst>
        </pc:cxnChg>
        <pc:cxnChg chg="add del">
          <ac:chgData name="Seyfferth, Julian" userId="S::julian.seyfferth@students.tbs1.de::abadabf0-e624-4713-9259-561c36ba6890" providerId="AD" clId="Web-{9A84296C-2FD2-8B0F-5C1E-580B2A42E35B}" dt="2023-05-04T13:21:55.154" v="263"/>
          <ac:cxnSpMkLst>
            <pc:docMk/>
            <pc:sldMk cId="286914122" sldId="260"/>
            <ac:cxnSpMk id="17" creationId="{0CB1C732-7193-4253-8746-850D090A6B4E}"/>
          </ac:cxnSpMkLst>
        </pc:cxnChg>
        <pc:cxnChg chg="add del">
          <ac:chgData name="Seyfferth, Julian" userId="S::julian.seyfferth@students.tbs1.de::abadabf0-e624-4713-9259-561c36ba6890" providerId="AD" clId="Web-{9A84296C-2FD2-8B0F-5C1E-580B2A42E35B}" dt="2023-05-04T13:21:55.154" v="263"/>
          <ac:cxnSpMkLst>
            <pc:docMk/>
            <pc:sldMk cId="286914122" sldId="260"/>
            <ac:cxnSpMk id="21" creationId="{17726E8A-324C-4684-96F2-AFDDFB2F1441}"/>
          </ac:cxnSpMkLst>
        </pc:cxnChg>
        <pc:cxnChg chg="add del">
          <ac:chgData name="Seyfferth, Julian" userId="S::julian.seyfferth@students.tbs1.de::abadabf0-e624-4713-9259-561c36ba6890" providerId="AD" clId="Web-{9A84296C-2FD2-8B0F-5C1E-580B2A42E35B}" dt="2023-05-04T13:21:55.138" v="262"/>
          <ac:cxnSpMkLst>
            <pc:docMk/>
            <pc:sldMk cId="286914122" sldId="260"/>
            <ac:cxnSpMk id="29" creationId="{0CB1C732-7193-4253-8746-850D090A6B4E}"/>
          </ac:cxnSpMkLst>
        </pc:cxnChg>
        <pc:cxnChg chg="add del">
          <ac:chgData name="Seyfferth, Julian" userId="S::julian.seyfferth@students.tbs1.de::abadabf0-e624-4713-9259-561c36ba6890" providerId="AD" clId="Web-{9A84296C-2FD2-8B0F-5C1E-580B2A42E35B}" dt="2023-05-04T13:21:55.138" v="262"/>
          <ac:cxnSpMkLst>
            <pc:docMk/>
            <pc:sldMk cId="286914122" sldId="260"/>
            <ac:cxnSpMk id="35" creationId="{17726E8A-324C-4684-96F2-AFDDFB2F1441}"/>
          </ac:cxnSpMkLst>
        </pc:cxnChg>
        <pc:cxnChg chg="add del">
          <ac:chgData name="Seyfferth, Julian" userId="S::julian.seyfferth@students.tbs1.de::abadabf0-e624-4713-9259-561c36ba6890" providerId="AD" clId="Web-{9A84296C-2FD2-8B0F-5C1E-580B2A42E35B}" dt="2023-05-04T13:23:13.203" v="270"/>
          <ac:cxnSpMkLst>
            <pc:docMk/>
            <pc:sldMk cId="286914122" sldId="260"/>
            <ac:cxnSpMk id="40" creationId="{0CB1C732-7193-4253-8746-850D090A6B4E}"/>
          </ac:cxnSpMkLst>
        </pc:cxnChg>
        <pc:cxnChg chg="add del">
          <ac:chgData name="Seyfferth, Julian" userId="S::julian.seyfferth@students.tbs1.de::abadabf0-e624-4713-9259-561c36ba6890" providerId="AD" clId="Web-{9A84296C-2FD2-8B0F-5C1E-580B2A42E35B}" dt="2023-05-04T13:23:13.203" v="270"/>
          <ac:cxnSpMkLst>
            <pc:docMk/>
            <pc:sldMk cId="286914122" sldId="260"/>
            <ac:cxnSpMk id="43" creationId="{C56E7048-86CF-445D-8846-414F144FD8DD}"/>
          </ac:cxnSpMkLst>
        </pc:cxnChg>
        <pc:cxnChg chg="add">
          <ac:chgData name="Seyfferth, Julian" userId="S::julian.seyfferth@students.tbs1.de::abadabf0-e624-4713-9259-561c36ba6890" providerId="AD" clId="Web-{9A84296C-2FD2-8B0F-5C1E-580B2A42E35B}" dt="2023-05-04T13:23:13.203" v="270"/>
          <ac:cxnSpMkLst>
            <pc:docMk/>
            <pc:sldMk cId="286914122" sldId="260"/>
            <ac:cxnSpMk id="51" creationId="{0CB1C732-7193-4253-8746-850D090A6B4E}"/>
          </ac:cxnSpMkLst>
        </pc:cxnChg>
        <pc:cxnChg chg="add">
          <ac:chgData name="Seyfferth, Julian" userId="S::julian.seyfferth@students.tbs1.de::abadabf0-e624-4713-9259-561c36ba6890" providerId="AD" clId="Web-{9A84296C-2FD2-8B0F-5C1E-580B2A42E35B}" dt="2023-05-04T13:23:13.203" v="270"/>
          <ac:cxnSpMkLst>
            <pc:docMk/>
            <pc:sldMk cId="286914122" sldId="260"/>
            <ac:cxnSpMk id="57" creationId="{D81E42A3-743C-4C15-9DA8-93AA9AEBFB17}"/>
          </ac:cxnSpMkLst>
        </pc:cxnChg>
      </pc:sldChg>
      <pc:sldChg chg="add del replId">
        <pc:chgData name="Seyfferth, Julian" userId="S::julian.seyfferth@students.tbs1.de::abadabf0-e624-4713-9259-561c36ba6890" providerId="AD" clId="Web-{9A84296C-2FD2-8B0F-5C1E-580B2A42E35B}" dt="2023-05-04T13:09:20.735" v="185"/>
        <pc:sldMkLst>
          <pc:docMk/>
          <pc:sldMk cId="2040427613" sldId="260"/>
        </pc:sldMkLst>
      </pc:sldChg>
      <pc:sldChg chg="modSp add del replId">
        <pc:chgData name="Seyfferth, Julian" userId="S::julian.seyfferth@students.tbs1.de::abadabf0-e624-4713-9259-561c36ba6890" providerId="AD" clId="Web-{9A84296C-2FD2-8B0F-5C1E-580B2A42E35B}" dt="2023-05-04T13:08:51.296" v="178"/>
        <pc:sldMkLst>
          <pc:docMk/>
          <pc:sldMk cId="3236247518" sldId="260"/>
        </pc:sldMkLst>
        <pc:spChg chg="mod">
          <ac:chgData name="Seyfferth, Julian" userId="S::julian.seyfferth@students.tbs1.de::abadabf0-e624-4713-9259-561c36ba6890" providerId="AD" clId="Web-{9A84296C-2FD2-8B0F-5C1E-580B2A42E35B}" dt="2023-05-04T13:08:06.060" v="170" actId="20577"/>
          <ac:spMkLst>
            <pc:docMk/>
            <pc:sldMk cId="3236247518" sldId="260"/>
            <ac:spMk id="2" creationId="{DC226576-214A-549C-F366-2A4CB29BF92B}"/>
          </ac:spMkLst>
        </pc:spChg>
      </pc:sldChg>
      <pc:sldChg chg="addSp delSp modSp add del replId">
        <pc:chgData name="Seyfferth, Julian" userId="S::julian.seyfferth@students.tbs1.de::abadabf0-e624-4713-9259-561c36ba6890" providerId="AD" clId="Web-{9A84296C-2FD2-8B0F-5C1E-580B2A42E35B}" dt="2023-05-04T13:10:13.705" v="194"/>
        <pc:sldMkLst>
          <pc:docMk/>
          <pc:sldMk cId="3849381296" sldId="260"/>
        </pc:sldMkLst>
        <pc:spChg chg="del">
          <ac:chgData name="Seyfferth, Julian" userId="S::julian.seyfferth@students.tbs1.de::abadabf0-e624-4713-9259-561c36ba6890" providerId="AD" clId="Web-{9A84296C-2FD2-8B0F-5C1E-580B2A42E35B}" dt="2023-05-04T13:10:10.205" v="193"/>
          <ac:spMkLst>
            <pc:docMk/>
            <pc:sldMk cId="3849381296" sldId="260"/>
            <ac:spMk id="2" creationId="{DC226576-214A-549C-F366-2A4CB29BF92B}"/>
          </ac:spMkLst>
        </pc:spChg>
        <pc:spChg chg="add mod">
          <ac:chgData name="Seyfferth, Julian" userId="S::julian.seyfferth@students.tbs1.de::abadabf0-e624-4713-9259-561c36ba6890" providerId="AD" clId="Web-{9A84296C-2FD2-8B0F-5C1E-580B2A42E35B}" dt="2023-05-04T13:10:10.205" v="193"/>
          <ac:spMkLst>
            <pc:docMk/>
            <pc:sldMk cId="3849381296" sldId="260"/>
            <ac:spMk id="4" creationId="{80A772A5-CF1C-16B0-A798-D4E74918DD2B}"/>
          </ac:spMkLst>
        </pc:spChg>
      </pc:sldChg>
      <pc:sldChg chg="modSp add del replId">
        <pc:chgData name="Seyfferth, Julian" userId="S::julian.seyfferth@students.tbs1.de::abadabf0-e624-4713-9259-561c36ba6890" providerId="AD" clId="Web-{9A84296C-2FD2-8B0F-5C1E-580B2A42E35B}" dt="2023-05-04T13:09:20.125" v="184"/>
        <pc:sldMkLst>
          <pc:docMk/>
          <pc:sldMk cId="838797304" sldId="261"/>
        </pc:sldMkLst>
        <pc:spChg chg="mod">
          <ac:chgData name="Seyfferth, Julian" userId="S::julian.seyfferth@students.tbs1.de::abadabf0-e624-4713-9259-561c36ba6890" providerId="AD" clId="Web-{9A84296C-2FD2-8B0F-5C1E-580B2A42E35B}" dt="2023-05-04T13:09:16.656" v="183" actId="20577"/>
          <ac:spMkLst>
            <pc:docMk/>
            <pc:sldMk cId="838797304" sldId="261"/>
            <ac:spMk id="2" creationId="{DC226576-214A-549C-F366-2A4CB29BF92B}"/>
          </ac:spMkLst>
        </pc:spChg>
      </pc:sldChg>
      <pc:sldChg chg="modSp add del replId">
        <pc:chgData name="Seyfferth, Julian" userId="S::julian.seyfferth@students.tbs1.de::abadabf0-e624-4713-9259-561c36ba6890" providerId="AD" clId="Web-{9A84296C-2FD2-8B0F-5C1E-580B2A42E35B}" dt="2023-05-04T13:08:51.359" v="179"/>
        <pc:sldMkLst>
          <pc:docMk/>
          <pc:sldMk cId="1726087627" sldId="261"/>
        </pc:sldMkLst>
        <pc:spChg chg="mod">
          <ac:chgData name="Seyfferth, Julian" userId="S::julian.seyfferth@students.tbs1.de::abadabf0-e624-4713-9259-561c36ba6890" providerId="AD" clId="Web-{9A84296C-2FD2-8B0F-5C1E-580B2A42E35B}" dt="2023-05-04T13:08:20.576" v="172" actId="20577"/>
          <ac:spMkLst>
            <pc:docMk/>
            <pc:sldMk cId="1726087627" sldId="261"/>
            <ac:spMk id="2" creationId="{DC226576-214A-549C-F366-2A4CB29BF92B}"/>
          </ac:spMkLst>
        </pc:spChg>
      </pc:sldChg>
      <pc:sldChg chg="addSp delSp modSp add mod replId setBg">
        <pc:chgData name="Seyfferth, Julian" userId="S::julian.seyfferth@students.tbs1.de::abadabf0-e624-4713-9259-561c36ba6890" providerId="AD" clId="Web-{9A84296C-2FD2-8B0F-5C1E-580B2A42E35B}" dt="2023-05-04T13:18:26.505" v="234"/>
        <pc:sldMkLst>
          <pc:docMk/>
          <pc:sldMk cId="3564910497" sldId="261"/>
        </pc:sldMkLst>
        <pc:spChg chg="mod ord">
          <ac:chgData name="Seyfferth, Julian" userId="S::julian.seyfferth@students.tbs1.de::abadabf0-e624-4713-9259-561c36ba6890" providerId="AD" clId="Web-{9A84296C-2FD2-8B0F-5C1E-580B2A42E35B}" dt="2023-05-04T13:18:26.505" v="234"/>
          <ac:spMkLst>
            <pc:docMk/>
            <pc:sldMk cId="3564910497" sldId="261"/>
            <ac:spMk id="2" creationId="{DC226576-214A-549C-F366-2A4CB29BF92B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17:13.393" v="232"/>
          <ac:spMkLst>
            <pc:docMk/>
            <pc:sldMk cId="3564910497" sldId="261"/>
            <ac:spMk id="5" creationId="{DD4C4B28-6B4B-4445-8535-F516D74E4AA9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17:13.393" v="232"/>
          <ac:spMkLst>
            <pc:docMk/>
            <pc:sldMk cId="3564910497" sldId="261"/>
            <ac:spMk id="7" creationId="{55B419A7-F817-4767-8CCB-FB0E189C4ACD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14:19.105" v="214"/>
          <ac:spMkLst>
            <pc:docMk/>
            <pc:sldMk cId="3564910497" sldId="261"/>
            <ac:spMk id="8" creationId="{DD4C4B28-6B4B-4445-8535-F516D74E4AA9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17:13.393" v="232"/>
          <ac:spMkLst>
            <pc:docMk/>
            <pc:sldMk cId="3564910497" sldId="261"/>
            <ac:spMk id="11" creationId="{E4398140-F067-40E9-892C-4DB04C70BC55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14:19.105" v="214"/>
          <ac:spMkLst>
            <pc:docMk/>
            <pc:sldMk cId="3564910497" sldId="261"/>
            <ac:spMk id="12" creationId="{55B419A7-F817-4767-8CCB-FB0E189C4ACD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14:19.105" v="214"/>
          <ac:spMkLst>
            <pc:docMk/>
            <pc:sldMk cId="3564910497" sldId="261"/>
            <ac:spMk id="14" creationId="{50828E5B-9EDE-4D1D-8C59-333EDC952C98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17:13.393" v="232"/>
          <ac:spMkLst>
            <pc:docMk/>
            <pc:sldMk cId="3564910497" sldId="261"/>
            <ac:spMk id="15" creationId="{7021D92D-08FF-45A6-9109-AC9462C7E8E3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14:19.105" v="214"/>
          <ac:spMkLst>
            <pc:docMk/>
            <pc:sldMk cId="3564910497" sldId="261"/>
            <ac:spMk id="18" creationId="{7021D92D-08FF-45A6-9109-AC9462C7E8E3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17:10.659" v="230"/>
          <ac:spMkLst>
            <pc:docMk/>
            <pc:sldMk cId="3564910497" sldId="261"/>
            <ac:spMk id="21" creationId="{DD4C4B28-6B4B-4445-8535-F516D74E4AA9}"/>
          </ac:spMkLst>
        </pc:spChg>
        <pc:spChg chg="add">
          <ac:chgData name="Seyfferth, Julian" userId="S::julian.seyfferth@students.tbs1.de::abadabf0-e624-4713-9259-561c36ba6890" providerId="AD" clId="Web-{9A84296C-2FD2-8B0F-5C1E-580B2A42E35B}" dt="2023-05-04T13:18:26.505" v="234"/>
          <ac:spMkLst>
            <pc:docMk/>
            <pc:sldMk cId="3564910497" sldId="261"/>
            <ac:spMk id="24" creationId="{DD4C4B28-6B4B-4445-8535-F516D74E4AA9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17:10.659" v="230"/>
          <ac:spMkLst>
            <pc:docMk/>
            <pc:sldMk cId="3564910497" sldId="261"/>
            <ac:spMk id="25" creationId="{55B419A7-F817-4767-8CCB-FB0E189C4ACD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17:10.659" v="230"/>
          <ac:spMkLst>
            <pc:docMk/>
            <pc:sldMk cId="3564910497" sldId="261"/>
            <ac:spMk id="27" creationId="{868BA1FB-7158-4051-A255-70F5F21FD8A1}"/>
          </ac:spMkLst>
        </pc:spChg>
        <pc:spChg chg="add">
          <ac:chgData name="Seyfferth, Julian" userId="S::julian.seyfferth@students.tbs1.de::abadabf0-e624-4713-9259-561c36ba6890" providerId="AD" clId="Web-{9A84296C-2FD2-8B0F-5C1E-580B2A42E35B}" dt="2023-05-04T13:18:26.505" v="234"/>
          <ac:spMkLst>
            <pc:docMk/>
            <pc:sldMk cId="3564910497" sldId="261"/>
            <ac:spMk id="28" creationId="{55B419A7-F817-4767-8CCB-FB0E189C4ACD}"/>
          </ac:spMkLst>
        </pc:spChg>
        <pc:spChg chg="add">
          <ac:chgData name="Seyfferth, Julian" userId="S::julian.seyfferth@students.tbs1.de::abadabf0-e624-4713-9259-561c36ba6890" providerId="AD" clId="Web-{9A84296C-2FD2-8B0F-5C1E-580B2A42E35B}" dt="2023-05-04T13:18:26.505" v="234"/>
          <ac:spMkLst>
            <pc:docMk/>
            <pc:sldMk cId="3564910497" sldId="261"/>
            <ac:spMk id="30" creationId="{E4398140-F067-40E9-892C-4DB04C70BC55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17:10.659" v="230"/>
          <ac:spMkLst>
            <pc:docMk/>
            <pc:sldMk cId="3564910497" sldId="261"/>
            <ac:spMk id="31" creationId="{7021D92D-08FF-45A6-9109-AC9462C7E8E3}"/>
          </ac:spMkLst>
        </pc:spChg>
        <pc:spChg chg="add">
          <ac:chgData name="Seyfferth, Julian" userId="S::julian.seyfferth@students.tbs1.de::abadabf0-e624-4713-9259-561c36ba6890" providerId="AD" clId="Web-{9A84296C-2FD2-8B0F-5C1E-580B2A42E35B}" dt="2023-05-04T13:18:26.505" v="234"/>
          <ac:spMkLst>
            <pc:docMk/>
            <pc:sldMk cId="3564910497" sldId="261"/>
            <ac:spMk id="34" creationId="{7021D92D-08FF-45A6-9109-AC9462C7E8E3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17:06.393" v="227"/>
          <ac:spMkLst>
            <pc:docMk/>
            <pc:sldMk cId="3564910497" sldId="261"/>
            <ac:spMk id="36" creationId="{DD4C4B28-6B4B-4445-8535-F516D74E4AA9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17:06.393" v="227"/>
          <ac:spMkLst>
            <pc:docMk/>
            <pc:sldMk cId="3564910497" sldId="261"/>
            <ac:spMk id="40" creationId="{55B419A7-F817-4767-8CCB-FB0E189C4ACD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17:06.393" v="227"/>
          <ac:spMkLst>
            <pc:docMk/>
            <pc:sldMk cId="3564910497" sldId="261"/>
            <ac:spMk id="42" creationId="{E4398140-F067-40E9-892C-4DB04C70BC55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17:06.393" v="227"/>
          <ac:spMkLst>
            <pc:docMk/>
            <pc:sldMk cId="3564910497" sldId="261"/>
            <ac:spMk id="46" creationId="{7021D92D-08FF-45A6-9109-AC9462C7E8E3}"/>
          </ac:spMkLst>
        </pc:spChg>
        <pc:picChg chg="add del mod">
          <ac:chgData name="Seyfferth, Julian" userId="S::julian.seyfferth@students.tbs1.de::abadabf0-e624-4713-9259-561c36ba6890" providerId="AD" clId="Web-{9A84296C-2FD2-8B0F-5C1E-580B2A42E35B}" dt="2023-05-04T13:17:08.752" v="228"/>
          <ac:picMkLst>
            <pc:docMk/>
            <pc:sldMk cId="3564910497" sldId="261"/>
            <ac:picMk id="3" creationId="{7A2E4CE2-C68D-34C5-C0B9-289666F805AE}"/>
          </ac:picMkLst>
        </pc:picChg>
        <pc:picChg chg="add del">
          <ac:chgData name="Seyfferth, Julian" userId="S::julian.seyfferth@students.tbs1.de::abadabf0-e624-4713-9259-561c36ba6890" providerId="AD" clId="Web-{9A84296C-2FD2-8B0F-5C1E-580B2A42E35B}" dt="2023-05-04T13:14:19.105" v="214"/>
          <ac:picMkLst>
            <pc:docMk/>
            <pc:sldMk cId="3564910497" sldId="261"/>
            <ac:picMk id="4" creationId="{7123D006-C4CC-9958-B25D-EC9B973ACEBC}"/>
          </ac:picMkLst>
        </pc:picChg>
        <pc:picChg chg="add del">
          <ac:chgData name="Seyfferth, Julian" userId="S::julian.seyfferth@students.tbs1.de::abadabf0-e624-4713-9259-561c36ba6890" providerId="AD" clId="Web-{9A84296C-2FD2-8B0F-5C1E-580B2A42E35B}" dt="2023-05-04T13:17:13.393" v="232"/>
          <ac:picMkLst>
            <pc:docMk/>
            <pc:sldMk cId="3564910497" sldId="261"/>
            <ac:picMk id="9" creationId="{F9E22E1F-7521-531F-040A-B3C7A63DFF63}"/>
          </ac:picMkLst>
        </pc:picChg>
        <pc:picChg chg="add del">
          <ac:chgData name="Seyfferth, Julian" userId="S::julian.seyfferth@students.tbs1.de::abadabf0-e624-4713-9259-561c36ba6890" providerId="AD" clId="Web-{9A84296C-2FD2-8B0F-5C1E-580B2A42E35B}" dt="2023-05-04T13:17:10.659" v="230"/>
          <ac:picMkLst>
            <pc:docMk/>
            <pc:sldMk cId="3564910497" sldId="261"/>
            <ac:picMk id="17" creationId="{25219554-CAD2-A0A0-81A6-9640DE474A75}"/>
          </ac:picMkLst>
        </pc:picChg>
        <pc:picChg chg="add mod">
          <ac:chgData name="Seyfferth, Julian" userId="S::julian.seyfferth@students.tbs1.de::abadabf0-e624-4713-9259-561c36ba6890" providerId="AD" clId="Web-{9A84296C-2FD2-8B0F-5C1E-580B2A42E35B}" dt="2023-05-04T13:18:26.505" v="234"/>
          <ac:picMkLst>
            <pc:docMk/>
            <pc:sldMk cId="3564910497" sldId="261"/>
            <ac:picMk id="19" creationId="{627B7C46-093D-E8F0-D93F-4458A88847C7}"/>
          </ac:picMkLst>
        </pc:picChg>
        <pc:cxnChg chg="add del">
          <ac:chgData name="Seyfferth, Julian" userId="S::julian.seyfferth@students.tbs1.de::abadabf0-e624-4713-9259-561c36ba6890" providerId="AD" clId="Web-{9A84296C-2FD2-8B0F-5C1E-580B2A42E35B}" dt="2023-05-04T13:17:13.393" v="232"/>
          <ac:cxnSpMkLst>
            <pc:docMk/>
            <pc:sldMk cId="3564910497" sldId="261"/>
            <ac:cxnSpMk id="6" creationId="{0CB1C732-7193-4253-8746-850D090A6B4E}"/>
          </ac:cxnSpMkLst>
        </pc:cxnChg>
        <pc:cxnChg chg="add del">
          <ac:chgData name="Seyfferth, Julian" userId="S::julian.seyfferth@students.tbs1.de::abadabf0-e624-4713-9259-561c36ba6890" providerId="AD" clId="Web-{9A84296C-2FD2-8B0F-5C1E-580B2A42E35B}" dt="2023-05-04T13:14:19.105" v="214"/>
          <ac:cxnSpMkLst>
            <pc:docMk/>
            <pc:sldMk cId="3564910497" sldId="261"/>
            <ac:cxnSpMk id="10" creationId="{0CB1C732-7193-4253-8746-850D090A6B4E}"/>
          </ac:cxnSpMkLst>
        </pc:cxnChg>
        <pc:cxnChg chg="add del">
          <ac:chgData name="Seyfferth, Julian" userId="S::julian.seyfferth@students.tbs1.de::abadabf0-e624-4713-9259-561c36ba6890" providerId="AD" clId="Web-{9A84296C-2FD2-8B0F-5C1E-580B2A42E35B}" dt="2023-05-04T13:17:13.393" v="232"/>
          <ac:cxnSpMkLst>
            <pc:docMk/>
            <pc:sldMk cId="3564910497" sldId="261"/>
            <ac:cxnSpMk id="13" creationId="{17726E8A-324C-4684-96F2-AFDDFB2F1441}"/>
          </ac:cxnSpMkLst>
        </pc:cxnChg>
        <pc:cxnChg chg="add del">
          <ac:chgData name="Seyfferth, Julian" userId="S::julian.seyfferth@students.tbs1.de::abadabf0-e624-4713-9259-561c36ba6890" providerId="AD" clId="Web-{9A84296C-2FD2-8B0F-5C1E-580B2A42E35B}" dt="2023-05-04T13:14:19.105" v="214"/>
          <ac:cxnSpMkLst>
            <pc:docMk/>
            <pc:sldMk cId="3564910497" sldId="261"/>
            <ac:cxnSpMk id="16" creationId="{C56E7048-86CF-445D-8846-414F144FD8DD}"/>
          </ac:cxnSpMkLst>
        </pc:cxnChg>
        <pc:cxnChg chg="add del">
          <ac:chgData name="Seyfferth, Julian" userId="S::julian.seyfferth@students.tbs1.de::abadabf0-e624-4713-9259-561c36ba6890" providerId="AD" clId="Web-{9A84296C-2FD2-8B0F-5C1E-580B2A42E35B}" dt="2023-05-04T13:17:10.659" v="230"/>
          <ac:cxnSpMkLst>
            <pc:docMk/>
            <pc:sldMk cId="3564910497" sldId="261"/>
            <ac:cxnSpMk id="23" creationId="{0CB1C732-7193-4253-8746-850D090A6B4E}"/>
          </ac:cxnSpMkLst>
        </pc:cxnChg>
        <pc:cxnChg chg="add">
          <ac:chgData name="Seyfferth, Julian" userId="S::julian.seyfferth@students.tbs1.de::abadabf0-e624-4713-9259-561c36ba6890" providerId="AD" clId="Web-{9A84296C-2FD2-8B0F-5C1E-580B2A42E35B}" dt="2023-05-04T13:18:26.505" v="234"/>
          <ac:cxnSpMkLst>
            <pc:docMk/>
            <pc:sldMk cId="3564910497" sldId="261"/>
            <ac:cxnSpMk id="26" creationId="{0CB1C732-7193-4253-8746-850D090A6B4E}"/>
          </ac:cxnSpMkLst>
        </pc:cxnChg>
        <pc:cxnChg chg="add del">
          <ac:chgData name="Seyfferth, Julian" userId="S::julian.seyfferth@students.tbs1.de::abadabf0-e624-4713-9259-561c36ba6890" providerId="AD" clId="Web-{9A84296C-2FD2-8B0F-5C1E-580B2A42E35B}" dt="2023-05-04T13:17:10.659" v="230"/>
          <ac:cxnSpMkLst>
            <pc:docMk/>
            <pc:sldMk cId="3564910497" sldId="261"/>
            <ac:cxnSpMk id="29" creationId="{D81E42A3-743C-4C15-9DA8-93AA9AEBFB17}"/>
          </ac:cxnSpMkLst>
        </pc:cxnChg>
        <pc:cxnChg chg="add">
          <ac:chgData name="Seyfferth, Julian" userId="S::julian.seyfferth@students.tbs1.de::abadabf0-e624-4713-9259-561c36ba6890" providerId="AD" clId="Web-{9A84296C-2FD2-8B0F-5C1E-580B2A42E35B}" dt="2023-05-04T13:18:26.505" v="234"/>
          <ac:cxnSpMkLst>
            <pc:docMk/>
            <pc:sldMk cId="3564910497" sldId="261"/>
            <ac:cxnSpMk id="32" creationId="{17726E8A-324C-4684-96F2-AFDDFB2F1441}"/>
          </ac:cxnSpMkLst>
        </pc:cxnChg>
        <pc:cxnChg chg="add del">
          <ac:chgData name="Seyfferth, Julian" userId="S::julian.seyfferth@students.tbs1.de::abadabf0-e624-4713-9259-561c36ba6890" providerId="AD" clId="Web-{9A84296C-2FD2-8B0F-5C1E-580B2A42E35B}" dt="2023-05-04T13:17:06.393" v="227"/>
          <ac:cxnSpMkLst>
            <pc:docMk/>
            <pc:sldMk cId="3564910497" sldId="261"/>
            <ac:cxnSpMk id="38" creationId="{0CB1C732-7193-4253-8746-850D090A6B4E}"/>
          </ac:cxnSpMkLst>
        </pc:cxnChg>
        <pc:cxnChg chg="add del">
          <ac:chgData name="Seyfferth, Julian" userId="S::julian.seyfferth@students.tbs1.de::abadabf0-e624-4713-9259-561c36ba6890" providerId="AD" clId="Web-{9A84296C-2FD2-8B0F-5C1E-580B2A42E35B}" dt="2023-05-04T13:17:06.393" v="227"/>
          <ac:cxnSpMkLst>
            <pc:docMk/>
            <pc:sldMk cId="3564910497" sldId="261"/>
            <ac:cxnSpMk id="44" creationId="{17726E8A-324C-4684-96F2-AFDDFB2F1441}"/>
          </ac:cxnSpMkLst>
        </pc:cxnChg>
      </pc:sldChg>
      <pc:sldChg chg="addSp delSp modSp new mod setBg modClrScheme chgLayout">
        <pc:chgData name="Seyfferth, Julian" userId="S::julian.seyfferth@students.tbs1.de::abadabf0-e624-4713-9259-561c36ba6890" providerId="AD" clId="Web-{9A84296C-2FD2-8B0F-5C1E-580B2A42E35B}" dt="2023-05-04T13:29:57.984" v="332" actId="20577"/>
        <pc:sldMkLst>
          <pc:docMk/>
          <pc:sldMk cId="138157501" sldId="262"/>
        </pc:sldMkLst>
        <pc:spChg chg="mod ord">
          <ac:chgData name="Seyfferth, Julian" userId="S::julian.seyfferth@students.tbs1.de::abadabf0-e624-4713-9259-561c36ba6890" providerId="AD" clId="Web-{9A84296C-2FD2-8B0F-5C1E-580B2A42E35B}" dt="2023-05-04T13:29:57.984" v="332" actId="20577"/>
          <ac:spMkLst>
            <pc:docMk/>
            <pc:sldMk cId="138157501" sldId="262"/>
            <ac:spMk id="2" creationId="{D1B26BEC-A73A-EB44-635B-677644ABFA93}"/>
          </ac:spMkLst>
        </pc:spChg>
        <pc:spChg chg="mod ord">
          <ac:chgData name="Seyfferth, Julian" userId="S::julian.seyfferth@students.tbs1.de::abadabf0-e624-4713-9259-561c36ba6890" providerId="AD" clId="Web-{9A84296C-2FD2-8B0F-5C1E-580B2A42E35B}" dt="2023-05-04T13:28:11.043" v="311" actId="1076"/>
          <ac:spMkLst>
            <pc:docMk/>
            <pc:sldMk cId="138157501" sldId="262"/>
            <ac:spMk id="3" creationId="{DD4E93FA-BE61-6397-2682-7657E1A48133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26:53.618" v="295"/>
          <ac:spMkLst>
            <pc:docMk/>
            <pc:sldMk cId="138157501" sldId="262"/>
            <ac:spMk id="8" creationId="{C5176844-69C3-4F79-BE38-EA5BDDF4FEA4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26:53.618" v="295"/>
          <ac:spMkLst>
            <pc:docMk/>
            <pc:sldMk cId="138157501" sldId="262"/>
            <ac:spMk id="10" creationId="{1CF1AAE4-D0BC-430F-A613-7BBAAECA0C2D}"/>
          </ac:spMkLst>
        </pc:spChg>
        <pc:spChg chg="add del">
          <ac:chgData name="Seyfferth, Julian" userId="S::julian.seyfferth@students.tbs1.de::abadabf0-e624-4713-9259-561c36ba6890" providerId="AD" clId="Web-{9A84296C-2FD2-8B0F-5C1E-580B2A42E35B}" dt="2023-05-04T13:26:53.618" v="295"/>
          <ac:spMkLst>
            <pc:docMk/>
            <pc:sldMk cId="138157501" sldId="262"/>
            <ac:spMk id="12" creationId="{A101E513-AF74-4E9D-A31F-99664250722D}"/>
          </ac:spMkLst>
        </pc:spChg>
        <pc:spChg chg="add">
          <ac:chgData name="Seyfferth, Julian" userId="S::julian.seyfferth@students.tbs1.de::abadabf0-e624-4713-9259-561c36ba6890" providerId="AD" clId="Web-{9A84296C-2FD2-8B0F-5C1E-580B2A42E35B}" dt="2023-05-04T13:26:53.618" v="296"/>
          <ac:spMkLst>
            <pc:docMk/>
            <pc:sldMk cId="138157501" sldId="262"/>
            <ac:spMk id="14" creationId="{C5176844-69C3-4F79-BE38-EA5BDDF4FEA4}"/>
          </ac:spMkLst>
        </pc:spChg>
        <pc:spChg chg="add">
          <ac:chgData name="Seyfferth, Julian" userId="S::julian.seyfferth@students.tbs1.de::abadabf0-e624-4713-9259-561c36ba6890" providerId="AD" clId="Web-{9A84296C-2FD2-8B0F-5C1E-580B2A42E35B}" dt="2023-05-04T13:26:53.618" v="296"/>
          <ac:spMkLst>
            <pc:docMk/>
            <pc:sldMk cId="138157501" sldId="262"/>
            <ac:spMk id="16" creationId="{A101E513-AF74-4E9D-A31F-99664250722D}"/>
          </ac:spMkLst>
        </pc:spChg>
        <pc:cxnChg chg="add">
          <ac:chgData name="Seyfferth, Julian" userId="S::julian.seyfferth@students.tbs1.de::abadabf0-e624-4713-9259-561c36ba6890" providerId="AD" clId="Web-{9A84296C-2FD2-8B0F-5C1E-580B2A42E35B}" dt="2023-05-04T13:26:53.618" v="296"/>
          <ac:cxnSpMkLst>
            <pc:docMk/>
            <pc:sldMk cId="138157501" sldId="262"/>
            <ac:cxnSpMk id="15" creationId="{C629AF8A-C09C-4B6F-B505-26D1FD0FBE5E}"/>
          </ac:cxnSpMkLst>
        </pc:cxnChg>
      </pc:sldChg>
      <pc:sldChg chg="modSp new del">
        <pc:chgData name="Seyfferth, Julian" userId="S::julian.seyfferth@students.tbs1.de::abadabf0-e624-4713-9259-561c36ba6890" providerId="AD" clId="Web-{9A84296C-2FD2-8B0F-5C1E-580B2A42E35B}" dt="2023-05-04T13:26:08.960" v="285"/>
        <pc:sldMkLst>
          <pc:docMk/>
          <pc:sldMk cId="3632874880" sldId="262"/>
        </pc:sldMkLst>
        <pc:spChg chg="mod">
          <ac:chgData name="Seyfferth, Julian" userId="S::julian.seyfferth@students.tbs1.de::abadabf0-e624-4713-9259-561c36ba6890" providerId="AD" clId="Web-{9A84296C-2FD2-8B0F-5C1E-580B2A42E35B}" dt="2023-05-04T13:25:52.303" v="284" actId="20577"/>
          <ac:spMkLst>
            <pc:docMk/>
            <pc:sldMk cId="3632874880" sldId="262"/>
            <ac:spMk id="2" creationId="{0322DB5F-25BC-147F-06CD-1C316D841D81}"/>
          </ac:spMkLst>
        </pc:spChg>
        <pc:spChg chg="mod">
          <ac:chgData name="Seyfferth, Julian" userId="S::julian.seyfferth@students.tbs1.de::abadabf0-e624-4713-9259-561c36ba6890" providerId="AD" clId="Web-{9A84296C-2FD2-8B0F-5C1E-580B2A42E35B}" dt="2023-05-04T13:23:42.064" v="272"/>
          <ac:spMkLst>
            <pc:docMk/>
            <pc:sldMk cId="3632874880" sldId="262"/>
            <ac:spMk id="3" creationId="{8F993E58-0FF0-8DE3-9C1B-0495BC05ED50}"/>
          </ac:spMkLst>
        </pc:spChg>
      </pc:sldChg>
      <pc:sldChg chg="modSp add del replId">
        <pc:chgData name="Seyfferth, Julian" userId="S::julian.seyfferth@students.tbs1.de::abadabf0-e624-4713-9259-561c36ba6890" providerId="AD" clId="Web-{9A84296C-2FD2-8B0F-5C1E-580B2A42E35B}" dt="2023-05-04T13:28:19.137" v="318"/>
        <pc:sldMkLst>
          <pc:docMk/>
          <pc:sldMk cId="410890274" sldId="263"/>
        </pc:sldMkLst>
        <pc:spChg chg="mod">
          <ac:chgData name="Seyfferth, Julian" userId="S::julian.seyfferth@students.tbs1.de::abadabf0-e624-4713-9259-561c36ba6890" providerId="AD" clId="Web-{9A84296C-2FD2-8B0F-5C1E-580B2A42E35B}" dt="2023-05-04T13:28:11.746" v="315" actId="20577"/>
          <ac:spMkLst>
            <pc:docMk/>
            <pc:sldMk cId="410890274" sldId="263"/>
            <ac:spMk id="2" creationId="{D1B26BEC-A73A-EB44-635B-677644ABFA93}"/>
          </ac:spMkLst>
        </pc:spChg>
      </pc:sldChg>
      <pc:sldChg chg="add del replId">
        <pc:chgData name="Seyfferth, Julian" userId="S::julian.seyfferth@students.tbs1.de::abadabf0-e624-4713-9259-561c36ba6890" providerId="AD" clId="Web-{9A84296C-2FD2-8B0F-5C1E-580B2A42E35B}" dt="2023-05-04T13:11:14.005" v="204"/>
        <pc:sldMkLst>
          <pc:docMk/>
          <pc:sldMk cId="2240433625" sldId="263"/>
        </pc:sldMkLst>
      </pc:sldChg>
      <pc:sldChg chg="modSp new del">
        <pc:chgData name="Seyfferth, Julian" userId="S::julian.seyfferth@students.tbs1.de::abadabf0-e624-4713-9259-561c36ba6890" providerId="AD" clId="Web-{9A84296C-2FD2-8B0F-5C1E-580B2A42E35B}" dt="2023-05-04T13:26:11.976" v="288"/>
        <pc:sldMkLst>
          <pc:docMk/>
          <pc:sldMk cId="3295452219" sldId="263"/>
        </pc:sldMkLst>
        <pc:spChg chg="mod">
          <ac:chgData name="Seyfferth, Julian" userId="S::julian.seyfferth@students.tbs1.de::abadabf0-e624-4713-9259-561c36ba6890" providerId="AD" clId="Web-{9A84296C-2FD2-8B0F-5C1E-580B2A42E35B}" dt="2023-05-04T13:24:54.567" v="277"/>
          <ac:spMkLst>
            <pc:docMk/>
            <pc:sldMk cId="3295452219" sldId="263"/>
            <ac:spMk id="3" creationId="{A3C4438F-CC53-2518-5553-8B642EE46D29}"/>
          </ac:spMkLst>
        </pc:spChg>
      </pc:sldChg>
      <pc:sldChg chg="modSp add replId">
        <pc:chgData name="Seyfferth, Julian" userId="S::julian.seyfferth@students.tbs1.de::abadabf0-e624-4713-9259-561c36ba6890" providerId="AD" clId="Web-{9A84296C-2FD2-8B0F-5C1E-580B2A42E35B}" dt="2023-05-04T13:30:25.017" v="337" actId="20577"/>
        <pc:sldMkLst>
          <pc:docMk/>
          <pc:sldMk cId="4168138537" sldId="263"/>
        </pc:sldMkLst>
        <pc:spChg chg="mod">
          <ac:chgData name="Seyfferth, Julian" userId="S::julian.seyfferth@students.tbs1.de::abadabf0-e624-4713-9259-561c36ba6890" providerId="AD" clId="Web-{9A84296C-2FD2-8B0F-5C1E-580B2A42E35B}" dt="2023-05-04T13:30:25.017" v="337" actId="20577"/>
          <ac:spMkLst>
            <pc:docMk/>
            <pc:sldMk cId="4168138537" sldId="263"/>
            <ac:spMk id="2" creationId="{D1B26BEC-A73A-EB44-635B-677644ABFA93}"/>
          </ac:spMkLst>
        </pc:spChg>
      </pc:sldChg>
      <pc:sldChg chg="new del">
        <pc:chgData name="Seyfferth, Julian" userId="S::julian.seyfferth@students.tbs1.de::abadabf0-e624-4713-9259-561c36ba6890" providerId="AD" clId="Web-{9A84296C-2FD2-8B0F-5C1E-580B2A42E35B}" dt="2023-05-04T13:26:14.366" v="291"/>
        <pc:sldMkLst>
          <pc:docMk/>
          <pc:sldMk cId="1632439787" sldId="264"/>
        </pc:sldMkLst>
      </pc:sldChg>
      <pc:sldChg chg="modSp add ord replId">
        <pc:chgData name="Seyfferth, Julian" userId="S::julian.seyfferth@students.tbs1.de::abadabf0-e624-4713-9259-561c36ba6890" providerId="AD" clId="Web-{9A84296C-2FD2-8B0F-5C1E-580B2A42E35B}" dt="2023-05-04T13:30:30.220" v="338" actId="20577"/>
        <pc:sldMkLst>
          <pc:docMk/>
          <pc:sldMk cId="2542325439" sldId="264"/>
        </pc:sldMkLst>
        <pc:spChg chg="mod">
          <ac:chgData name="Seyfferth, Julian" userId="S::julian.seyfferth@students.tbs1.de::abadabf0-e624-4713-9259-561c36ba6890" providerId="AD" clId="Web-{9A84296C-2FD2-8B0F-5C1E-580B2A42E35B}" dt="2023-05-04T13:30:30.220" v="338" actId="20577"/>
          <ac:spMkLst>
            <pc:docMk/>
            <pc:sldMk cId="2542325439" sldId="264"/>
            <ac:spMk id="2" creationId="{D1B26BEC-A73A-EB44-635B-677644ABFA93}"/>
          </ac:spMkLst>
        </pc:spChg>
      </pc:sldChg>
      <pc:sldChg chg="modSp add replId">
        <pc:chgData name="Seyfferth, Julian" userId="S::julian.seyfferth@students.tbs1.de::abadabf0-e624-4713-9259-561c36ba6890" providerId="AD" clId="Web-{9A84296C-2FD2-8B0F-5C1E-580B2A42E35B}" dt="2023-05-04T13:30:58.111" v="341" actId="20577"/>
        <pc:sldMkLst>
          <pc:docMk/>
          <pc:sldMk cId="898027805" sldId="265"/>
        </pc:sldMkLst>
        <pc:spChg chg="mod">
          <ac:chgData name="Seyfferth, Julian" userId="S::julian.seyfferth@students.tbs1.de::abadabf0-e624-4713-9259-561c36ba6890" providerId="AD" clId="Web-{9A84296C-2FD2-8B0F-5C1E-580B2A42E35B}" dt="2023-05-04T13:30:58.111" v="341" actId="20577"/>
          <ac:spMkLst>
            <pc:docMk/>
            <pc:sldMk cId="898027805" sldId="265"/>
            <ac:spMk id="2" creationId="{D1B26BEC-A73A-EB44-635B-677644ABFA93}"/>
          </ac:spMkLst>
        </pc:spChg>
      </pc:sldChg>
      <pc:sldChg chg="modSp add del replId">
        <pc:chgData name="Seyfferth, Julian" userId="S::julian.seyfferth@students.tbs1.de::abadabf0-e624-4713-9259-561c36ba6890" providerId="AD" clId="Web-{9A84296C-2FD2-8B0F-5C1E-580B2A42E35B}" dt="2023-05-04T13:26:10.679" v="287"/>
        <pc:sldMkLst>
          <pc:docMk/>
          <pc:sldMk cId="3036263680" sldId="265"/>
        </pc:sldMkLst>
        <pc:spChg chg="mod">
          <ac:chgData name="Seyfferth, Julian" userId="S::julian.seyfferth@students.tbs1.de::abadabf0-e624-4713-9259-561c36ba6890" providerId="AD" clId="Web-{9A84296C-2FD2-8B0F-5C1E-580B2A42E35B}" dt="2023-05-04T13:24:30.566" v="274" actId="20577"/>
          <ac:spMkLst>
            <pc:docMk/>
            <pc:sldMk cId="3036263680" sldId="265"/>
            <ac:spMk id="3" creationId="{8F993E58-0FF0-8DE3-9C1B-0495BC05ED50}"/>
          </ac:spMkLst>
        </pc:spChg>
      </pc:sldChg>
      <pc:sldChg chg="modSp add replId">
        <pc:chgData name="Seyfferth, Julian" userId="S::julian.seyfferth@students.tbs1.de::abadabf0-e624-4713-9259-561c36ba6890" providerId="AD" clId="Web-{9A84296C-2FD2-8B0F-5C1E-580B2A42E35B}" dt="2023-05-04T13:31:19.550" v="344" actId="20577"/>
        <pc:sldMkLst>
          <pc:docMk/>
          <pc:sldMk cId="766813259" sldId="266"/>
        </pc:sldMkLst>
        <pc:spChg chg="mod">
          <ac:chgData name="Seyfferth, Julian" userId="S::julian.seyfferth@students.tbs1.de::abadabf0-e624-4713-9259-561c36ba6890" providerId="AD" clId="Web-{9A84296C-2FD2-8B0F-5C1E-580B2A42E35B}" dt="2023-05-04T13:31:19.550" v="344" actId="20577"/>
          <ac:spMkLst>
            <pc:docMk/>
            <pc:sldMk cId="766813259" sldId="266"/>
            <ac:spMk id="2" creationId="{D1B26BEC-A73A-EB44-635B-677644ABFA93}"/>
          </ac:spMkLst>
        </pc:spChg>
      </pc:sldChg>
      <pc:sldChg chg="modSp add del replId">
        <pc:chgData name="Seyfferth, Julian" userId="S::julian.seyfferth@students.tbs1.de::abadabf0-e624-4713-9259-561c36ba6890" providerId="AD" clId="Web-{9A84296C-2FD2-8B0F-5C1E-580B2A42E35B}" dt="2023-05-04T13:26:14.195" v="290"/>
        <pc:sldMkLst>
          <pc:docMk/>
          <pc:sldMk cId="4081467213" sldId="266"/>
        </pc:sldMkLst>
        <pc:spChg chg="mod">
          <ac:chgData name="Seyfferth, Julian" userId="S::julian.seyfferth@students.tbs1.de::abadabf0-e624-4713-9259-561c36ba6890" providerId="AD" clId="Web-{9A84296C-2FD2-8B0F-5C1E-580B2A42E35B}" dt="2023-05-04T13:25:16.677" v="279"/>
          <ac:spMkLst>
            <pc:docMk/>
            <pc:sldMk cId="4081467213" sldId="266"/>
            <ac:spMk id="3" creationId="{A3C4438F-CC53-2518-5553-8B642EE46D29}"/>
          </ac:spMkLst>
        </pc:spChg>
      </pc:sldChg>
      <pc:sldChg chg="add ord replId">
        <pc:chgData name="Seyfferth, Julian" userId="S::julian.seyfferth@students.tbs1.de::abadabf0-e624-4713-9259-561c36ba6890" providerId="AD" clId="Web-{9A84296C-2FD2-8B0F-5C1E-580B2A42E35B}" dt="2023-05-04T13:30:01.453" v="334"/>
        <pc:sldMkLst>
          <pc:docMk/>
          <pc:sldMk cId="384008515" sldId="267"/>
        </pc:sldMkLst>
      </pc:sldChg>
      <pc:sldChg chg="modSp add del replId">
        <pc:chgData name="Seyfferth, Julian" userId="S::julian.seyfferth@students.tbs1.de::abadabf0-e624-4713-9259-561c36ba6890" providerId="AD" clId="Web-{9A84296C-2FD2-8B0F-5C1E-580B2A42E35B}" dt="2023-05-04T13:26:14.163" v="289"/>
        <pc:sldMkLst>
          <pc:docMk/>
          <pc:sldMk cId="2710016698" sldId="267"/>
        </pc:sldMkLst>
        <pc:spChg chg="mod">
          <ac:chgData name="Seyfferth, Julian" userId="S::julian.seyfferth@students.tbs1.de::abadabf0-e624-4713-9259-561c36ba6890" providerId="AD" clId="Web-{9A84296C-2FD2-8B0F-5C1E-580B2A42E35B}" dt="2023-05-04T13:25:05.395" v="278"/>
          <ac:spMkLst>
            <pc:docMk/>
            <pc:sldMk cId="2710016698" sldId="267"/>
            <ac:spMk id="3" creationId="{A3C4438F-CC53-2518-5553-8B642EE46D29}"/>
          </ac:spMkLst>
        </pc:spChg>
      </pc:sldChg>
      <pc:sldChg chg="new del">
        <pc:chgData name="Seyfferth, Julian" userId="S::julian.seyfferth@students.tbs1.de::abadabf0-e624-4713-9259-561c36ba6890" providerId="AD" clId="Web-{9A84296C-2FD2-8B0F-5C1E-580B2A42E35B}" dt="2023-05-04T13:26:09.898" v="286"/>
        <pc:sldMkLst>
          <pc:docMk/>
          <pc:sldMk cId="2676977353" sldId="268"/>
        </pc:sldMkLst>
      </pc:sldChg>
    </pc:docChg>
  </pc:docChgLst>
  <pc:docChgLst>
    <pc:chgData name="Bousaid, Karim" userId="S::karim.bousaid@students.tbs1.de::50c2589b-1dab-4ff7-ad34-f7c4c665d4fd" providerId="AD" clId="Web-{4A188A17-9FC6-4857-813A-E912737B6D93}"/>
    <pc:docChg chg="addSld delSld modSld sldOrd">
      <pc:chgData name="Bousaid, Karim" userId="S::karim.bousaid@students.tbs1.de::50c2589b-1dab-4ff7-ad34-f7c4c665d4fd" providerId="AD" clId="Web-{4A188A17-9FC6-4857-813A-E912737B6D93}" dt="2023-05-10T10:42:35.119" v="229"/>
      <pc:docMkLst>
        <pc:docMk/>
      </pc:docMkLst>
      <pc:sldChg chg="modSp">
        <pc:chgData name="Bousaid, Karim" userId="S::karim.bousaid@students.tbs1.de::50c2589b-1dab-4ff7-ad34-f7c4c665d4fd" providerId="AD" clId="Web-{4A188A17-9FC6-4857-813A-E912737B6D93}" dt="2023-05-10T09:43:40.030" v="13" actId="20577"/>
        <pc:sldMkLst>
          <pc:docMk/>
          <pc:sldMk cId="3809577180" sldId="276"/>
        </pc:sldMkLst>
        <pc:spChg chg="mod">
          <ac:chgData name="Bousaid, Karim" userId="S::karim.bousaid@students.tbs1.de::50c2589b-1dab-4ff7-ad34-f7c4c665d4fd" providerId="AD" clId="Web-{4A188A17-9FC6-4857-813A-E912737B6D93}" dt="2023-05-10T09:43:40.030" v="13" actId="20577"/>
          <ac:spMkLst>
            <pc:docMk/>
            <pc:sldMk cId="3809577180" sldId="276"/>
            <ac:spMk id="10" creationId="{08A2EB5D-66E8-CBF7-6B9B-B4A38114D0B8}"/>
          </ac:spMkLst>
        </pc:spChg>
      </pc:sldChg>
      <pc:sldChg chg="modSp">
        <pc:chgData name="Bousaid, Karim" userId="S::karim.bousaid@students.tbs1.de::50c2589b-1dab-4ff7-ad34-f7c4c665d4fd" providerId="AD" clId="Web-{4A188A17-9FC6-4857-813A-E912737B6D93}" dt="2023-05-10T09:44:57.203" v="52" actId="20577"/>
        <pc:sldMkLst>
          <pc:docMk/>
          <pc:sldMk cId="1898974534" sldId="277"/>
        </pc:sldMkLst>
        <pc:spChg chg="mod">
          <ac:chgData name="Bousaid, Karim" userId="S::karim.bousaid@students.tbs1.de::50c2589b-1dab-4ff7-ad34-f7c4c665d4fd" providerId="AD" clId="Web-{4A188A17-9FC6-4857-813A-E912737B6D93}" dt="2023-05-10T09:44:57.203" v="52" actId="20577"/>
          <ac:spMkLst>
            <pc:docMk/>
            <pc:sldMk cId="1898974534" sldId="277"/>
            <ac:spMk id="3" creationId="{5E72F459-A105-9463-EE85-97E8A7A002A3}"/>
          </ac:spMkLst>
        </pc:spChg>
      </pc:sldChg>
      <pc:sldChg chg="modSp">
        <pc:chgData name="Bousaid, Karim" userId="S::karim.bousaid@students.tbs1.de::50c2589b-1dab-4ff7-ad34-f7c4c665d4fd" providerId="AD" clId="Web-{4A188A17-9FC6-4857-813A-E912737B6D93}" dt="2023-05-10T09:46:08.142" v="58" actId="20577"/>
        <pc:sldMkLst>
          <pc:docMk/>
          <pc:sldMk cId="2283587884" sldId="278"/>
        </pc:sldMkLst>
        <pc:spChg chg="mod">
          <ac:chgData name="Bousaid, Karim" userId="S::karim.bousaid@students.tbs1.de::50c2589b-1dab-4ff7-ad34-f7c4c665d4fd" providerId="AD" clId="Web-{4A188A17-9FC6-4857-813A-E912737B6D93}" dt="2023-05-10T09:46:08.142" v="58" actId="20577"/>
          <ac:spMkLst>
            <pc:docMk/>
            <pc:sldMk cId="2283587884" sldId="278"/>
            <ac:spMk id="3" creationId="{5E72F459-A105-9463-EE85-97E8A7A002A3}"/>
          </ac:spMkLst>
        </pc:spChg>
      </pc:sldChg>
      <pc:sldChg chg="addSp delSp modSp new">
        <pc:chgData name="Bousaid, Karim" userId="S::karim.bousaid@students.tbs1.de::50c2589b-1dab-4ff7-ad34-f7c4c665d4fd" providerId="AD" clId="Web-{4A188A17-9FC6-4857-813A-E912737B6D93}" dt="2023-05-10T10:06:19.825" v="226" actId="1076"/>
        <pc:sldMkLst>
          <pc:docMk/>
          <pc:sldMk cId="3204263728" sldId="280"/>
        </pc:sldMkLst>
        <pc:spChg chg="del mod">
          <ac:chgData name="Bousaid, Karim" userId="S::karim.bousaid@students.tbs1.de::50c2589b-1dab-4ff7-ad34-f7c4c665d4fd" providerId="AD" clId="Web-{4A188A17-9FC6-4857-813A-E912737B6D93}" dt="2023-05-10T09:49:16.006" v="94"/>
          <ac:spMkLst>
            <pc:docMk/>
            <pc:sldMk cId="3204263728" sldId="280"/>
            <ac:spMk id="2" creationId="{A5D7AD9C-D967-3B0D-5CD0-86E5E18261E5}"/>
          </ac:spMkLst>
        </pc:spChg>
        <pc:spChg chg="mod">
          <ac:chgData name="Bousaid, Karim" userId="S::karim.bousaid@students.tbs1.de::50c2589b-1dab-4ff7-ad34-f7c4c665d4fd" providerId="AD" clId="Web-{4A188A17-9FC6-4857-813A-E912737B6D93}" dt="2023-05-10T09:58:51.096" v="225" actId="20577"/>
          <ac:spMkLst>
            <pc:docMk/>
            <pc:sldMk cId="3204263728" sldId="280"/>
            <ac:spMk id="3" creationId="{1A769A2C-EB31-A505-693A-BC00A48A9311}"/>
          </ac:spMkLst>
        </pc:spChg>
        <pc:spChg chg="add del">
          <ac:chgData name="Bousaid, Karim" userId="S::karim.bousaid@students.tbs1.de::50c2589b-1dab-4ff7-ad34-f7c4c665d4fd" providerId="AD" clId="Web-{4A188A17-9FC6-4857-813A-E912737B6D93}" dt="2023-05-10T09:57:18.501" v="207"/>
          <ac:spMkLst>
            <pc:docMk/>
            <pc:sldMk cId="3204263728" sldId="280"/>
            <ac:spMk id="7" creationId="{BB45DDB5-75FD-EFA0-4A17-26AB526437E7}"/>
          </ac:spMkLst>
        </pc:spChg>
        <pc:spChg chg="add mod">
          <ac:chgData name="Bousaid, Karim" userId="S::karim.bousaid@students.tbs1.de::50c2589b-1dab-4ff7-ad34-f7c4c665d4fd" providerId="AD" clId="Web-{4A188A17-9FC6-4857-813A-E912737B6D93}" dt="2023-05-10T09:58:02.564" v="213"/>
          <ac:spMkLst>
            <pc:docMk/>
            <pc:sldMk cId="3204263728" sldId="280"/>
            <ac:spMk id="8" creationId="{53CC2DF2-D27F-9C11-160C-17AFC92C0434}"/>
          </ac:spMkLst>
        </pc:spChg>
        <pc:picChg chg="add del mod">
          <ac:chgData name="Bousaid, Karim" userId="S::karim.bousaid@students.tbs1.de::50c2589b-1dab-4ff7-ad34-f7c4c665d4fd" providerId="AD" clId="Web-{4A188A17-9FC6-4857-813A-E912737B6D93}" dt="2023-05-10T09:49:49.007" v="99"/>
          <ac:picMkLst>
            <pc:docMk/>
            <pc:sldMk cId="3204263728" sldId="280"/>
            <ac:picMk id="4" creationId="{FD3D15DB-74D5-B2BA-46F5-A87A890D0ACE}"/>
          </ac:picMkLst>
        </pc:picChg>
        <pc:picChg chg="add mod">
          <ac:chgData name="Bousaid, Karim" userId="S::karim.bousaid@students.tbs1.de::50c2589b-1dab-4ff7-ad34-f7c4c665d4fd" providerId="AD" clId="Web-{4A188A17-9FC6-4857-813A-E912737B6D93}" dt="2023-05-10T10:06:19.825" v="226" actId="1076"/>
          <ac:picMkLst>
            <pc:docMk/>
            <pc:sldMk cId="3204263728" sldId="280"/>
            <ac:picMk id="5" creationId="{AB41935E-18EE-7EBC-C9C8-0C17697222B4}"/>
          </ac:picMkLst>
        </pc:picChg>
        <pc:cxnChg chg="add del mod">
          <ac:chgData name="Bousaid, Karim" userId="S::karim.bousaid@students.tbs1.de::50c2589b-1dab-4ff7-ad34-f7c4c665d4fd" providerId="AD" clId="Web-{4A188A17-9FC6-4857-813A-E912737B6D93}" dt="2023-05-10T09:57:05.016" v="205"/>
          <ac:cxnSpMkLst>
            <pc:docMk/>
            <pc:sldMk cId="3204263728" sldId="280"/>
            <ac:cxnSpMk id="6" creationId="{8E1549E3-5400-59F8-2EEB-8177DD7EEDD7}"/>
          </ac:cxnSpMkLst>
        </pc:cxnChg>
      </pc:sldChg>
      <pc:sldChg chg="new del ord">
        <pc:chgData name="Bousaid, Karim" userId="S::karim.bousaid@students.tbs1.de::50c2589b-1dab-4ff7-ad34-f7c4c665d4fd" providerId="AD" clId="Web-{4A188A17-9FC6-4857-813A-E912737B6D93}" dt="2023-05-10T10:42:35.119" v="229"/>
        <pc:sldMkLst>
          <pc:docMk/>
          <pc:sldMk cId="4171882973" sldId="281"/>
        </pc:sldMkLst>
      </pc:sldChg>
    </pc:docChg>
  </pc:docChgLst>
  <pc:docChgLst>
    <pc:chgData name="Seyfferth, Julian" userId="S::julian.seyfferth@students.tbs1.de::abadabf0-e624-4713-9259-561c36ba6890" providerId="AD" clId="Web-{58D4CD13-CC51-8BCA-F80E-E686932EBE12}"/>
    <pc:docChg chg="delSld modSld">
      <pc:chgData name="Seyfferth, Julian" userId="S::julian.seyfferth@students.tbs1.de::abadabf0-e624-4713-9259-561c36ba6890" providerId="AD" clId="Web-{58D4CD13-CC51-8BCA-F80E-E686932EBE12}" dt="2023-05-09T19:23:29.404" v="67"/>
      <pc:docMkLst>
        <pc:docMk/>
      </pc:docMkLst>
      <pc:sldChg chg="modSp">
        <pc:chgData name="Seyfferth, Julian" userId="S::julian.seyfferth@students.tbs1.de::abadabf0-e624-4713-9259-561c36ba6890" providerId="AD" clId="Web-{58D4CD13-CC51-8BCA-F80E-E686932EBE12}" dt="2023-05-09T19:05:48.060" v="62" actId="20577"/>
        <pc:sldMkLst>
          <pc:docMk/>
          <pc:sldMk cId="1141731705" sldId="272"/>
        </pc:sldMkLst>
        <pc:spChg chg="mod">
          <ac:chgData name="Seyfferth, Julian" userId="S::julian.seyfferth@students.tbs1.de::abadabf0-e624-4713-9259-561c36ba6890" providerId="AD" clId="Web-{58D4CD13-CC51-8BCA-F80E-E686932EBE12}" dt="2023-05-09T19:05:48.060" v="62" actId="20577"/>
          <ac:spMkLst>
            <pc:docMk/>
            <pc:sldMk cId="1141731705" sldId="272"/>
            <ac:spMk id="3" creationId="{DD4E93FA-BE61-6397-2682-7657E1A48133}"/>
          </ac:spMkLst>
        </pc:spChg>
      </pc:sldChg>
      <pc:sldChg chg="modSp del">
        <pc:chgData name="Seyfferth, Julian" userId="S::julian.seyfferth@students.tbs1.de::abadabf0-e624-4713-9259-561c36ba6890" providerId="AD" clId="Web-{58D4CD13-CC51-8BCA-F80E-E686932EBE12}" dt="2023-05-09T19:23:29.404" v="67"/>
        <pc:sldMkLst>
          <pc:docMk/>
          <pc:sldMk cId="2418247081" sldId="273"/>
        </pc:sldMkLst>
        <pc:spChg chg="mod">
          <ac:chgData name="Seyfferth, Julian" userId="S::julian.seyfferth@students.tbs1.de::abadabf0-e624-4713-9259-561c36ba6890" providerId="AD" clId="Web-{58D4CD13-CC51-8BCA-F80E-E686932EBE12}" dt="2023-05-09T19:06:24.389" v="66" actId="20577"/>
          <ac:spMkLst>
            <pc:docMk/>
            <pc:sldMk cId="2418247081" sldId="273"/>
            <ac:spMk id="2" creationId="{D1B26BEC-A73A-EB44-635B-677644ABFA93}"/>
          </ac:spMkLst>
        </pc:spChg>
        <pc:spChg chg="mod">
          <ac:chgData name="Seyfferth, Julian" userId="S::julian.seyfferth@students.tbs1.de::abadabf0-e624-4713-9259-561c36ba6890" providerId="AD" clId="Web-{58D4CD13-CC51-8BCA-F80E-E686932EBE12}" dt="2023-05-09T19:00:07.627" v="5" actId="20577"/>
          <ac:spMkLst>
            <pc:docMk/>
            <pc:sldMk cId="2418247081" sldId="273"/>
            <ac:spMk id="3" creationId="{DD4E93FA-BE61-6397-2682-7657E1A48133}"/>
          </ac:spMkLst>
        </pc:spChg>
      </pc:sldChg>
    </pc:docChg>
  </pc:docChgLst>
  <pc:docChgLst>
    <pc:chgData name="Mellenthin, Mika" userId="3bbbc3a8-a770-4094-8870-3f4cc0088ebb" providerId="ADAL" clId="{AE8D15DE-C73B-6643-9814-2E557543D26B}"/>
    <pc:docChg chg="undo custSel modSld">
      <pc:chgData name="Mellenthin, Mika" userId="3bbbc3a8-a770-4094-8870-3f4cc0088ebb" providerId="ADAL" clId="{AE8D15DE-C73B-6643-9814-2E557543D26B}" dt="2023-05-10T10:06:32.811" v="242"/>
      <pc:docMkLst>
        <pc:docMk/>
      </pc:docMkLst>
      <pc:sldChg chg="addSp delSp modSp mod">
        <pc:chgData name="Mellenthin, Mika" userId="3bbbc3a8-a770-4094-8870-3f4cc0088ebb" providerId="ADAL" clId="{AE8D15DE-C73B-6643-9814-2E557543D26B}" dt="2023-05-10T09:42:33.812" v="73" actId="34307"/>
        <pc:sldMkLst>
          <pc:docMk/>
          <pc:sldMk cId="588534945" sldId="256"/>
        </pc:sldMkLst>
        <pc:picChg chg="add del mod">
          <ac:chgData name="Mellenthin, Mika" userId="3bbbc3a8-a770-4094-8870-3f4cc0088ebb" providerId="ADAL" clId="{AE8D15DE-C73B-6643-9814-2E557543D26B}" dt="2023-05-10T09:42:33.812" v="73" actId="34307"/>
          <ac:picMkLst>
            <pc:docMk/>
            <pc:sldMk cId="588534945" sldId="256"/>
            <ac:picMk id="4" creationId="{CE88C409-96E5-16A8-607D-6A639F16FE75}"/>
          </ac:picMkLst>
        </pc:picChg>
      </pc:sldChg>
      <pc:sldChg chg="modTransition">
        <pc:chgData name="Mellenthin, Mika" userId="3bbbc3a8-a770-4094-8870-3f4cc0088ebb" providerId="ADAL" clId="{AE8D15DE-C73B-6643-9814-2E557543D26B}" dt="2023-05-10T09:37:21.800" v="43"/>
        <pc:sldMkLst>
          <pc:docMk/>
          <pc:sldMk cId="1742088948" sldId="258"/>
        </pc:sldMkLst>
      </pc:sldChg>
      <pc:sldChg chg="modTransition">
        <pc:chgData name="Mellenthin, Mika" userId="3bbbc3a8-a770-4094-8870-3f4cc0088ebb" providerId="ADAL" clId="{AE8D15DE-C73B-6643-9814-2E557543D26B}" dt="2023-05-10T09:35:22.383" v="6"/>
        <pc:sldMkLst>
          <pc:docMk/>
          <pc:sldMk cId="3842524860" sldId="259"/>
        </pc:sldMkLst>
      </pc:sldChg>
      <pc:sldChg chg="modTransition">
        <pc:chgData name="Mellenthin, Mika" userId="3bbbc3a8-a770-4094-8870-3f4cc0088ebb" providerId="ADAL" clId="{AE8D15DE-C73B-6643-9814-2E557543D26B}" dt="2023-05-10T09:35:19.865" v="5"/>
        <pc:sldMkLst>
          <pc:docMk/>
          <pc:sldMk cId="286914122" sldId="260"/>
        </pc:sldMkLst>
      </pc:sldChg>
      <pc:sldChg chg="modTransition">
        <pc:chgData name="Mellenthin, Mika" userId="3bbbc3a8-a770-4094-8870-3f4cc0088ebb" providerId="ADAL" clId="{AE8D15DE-C73B-6643-9814-2E557543D26B}" dt="2023-05-10T09:36:49.650" v="31"/>
        <pc:sldMkLst>
          <pc:docMk/>
          <pc:sldMk cId="3564910497" sldId="261"/>
        </pc:sldMkLst>
      </pc:sldChg>
      <pc:sldChg chg="modTransition">
        <pc:chgData name="Mellenthin, Mika" userId="3bbbc3a8-a770-4094-8870-3f4cc0088ebb" providerId="ADAL" clId="{AE8D15DE-C73B-6643-9814-2E557543D26B}" dt="2023-05-10T09:36:42.872" v="30"/>
        <pc:sldMkLst>
          <pc:docMk/>
          <pc:sldMk cId="138157501" sldId="262"/>
        </pc:sldMkLst>
      </pc:sldChg>
      <pc:sldChg chg="modTransition">
        <pc:chgData name="Mellenthin, Mika" userId="3bbbc3a8-a770-4094-8870-3f4cc0088ebb" providerId="ADAL" clId="{AE8D15DE-C73B-6643-9814-2E557543D26B}" dt="2023-05-10T09:36:40.548" v="29"/>
        <pc:sldMkLst>
          <pc:docMk/>
          <pc:sldMk cId="4168138537" sldId="263"/>
        </pc:sldMkLst>
      </pc:sldChg>
      <pc:sldChg chg="modTransition">
        <pc:chgData name="Mellenthin, Mika" userId="3bbbc3a8-a770-4094-8870-3f4cc0088ebb" providerId="ADAL" clId="{AE8D15DE-C73B-6643-9814-2E557543D26B}" dt="2023-05-10T09:36:36.548" v="26"/>
        <pc:sldMkLst>
          <pc:docMk/>
          <pc:sldMk cId="2542325439" sldId="264"/>
        </pc:sldMkLst>
      </pc:sldChg>
      <pc:sldChg chg="modTransition">
        <pc:chgData name="Mellenthin, Mika" userId="3bbbc3a8-a770-4094-8870-3f4cc0088ebb" providerId="ADAL" clId="{AE8D15DE-C73B-6643-9814-2E557543D26B}" dt="2023-05-10T09:36:28.190" v="21"/>
        <pc:sldMkLst>
          <pc:docMk/>
          <pc:sldMk cId="898027805" sldId="265"/>
        </pc:sldMkLst>
      </pc:sldChg>
      <pc:sldChg chg="modTransition">
        <pc:chgData name="Mellenthin, Mika" userId="3bbbc3a8-a770-4094-8870-3f4cc0088ebb" providerId="ADAL" clId="{AE8D15DE-C73B-6643-9814-2E557543D26B}" dt="2023-05-10T09:36:21.111" v="16"/>
        <pc:sldMkLst>
          <pc:docMk/>
          <pc:sldMk cId="766813259" sldId="266"/>
        </pc:sldMkLst>
      </pc:sldChg>
      <pc:sldChg chg="modTransition modAnim">
        <pc:chgData name="Mellenthin, Mika" userId="3bbbc3a8-a770-4094-8870-3f4cc0088ebb" providerId="ADAL" clId="{AE8D15DE-C73B-6643-9814-2E557543D26B}" dt="2023-05-10T09:42:13.750" v="71"/>
        <pc:sldMkLst>
          <pc:docMk/>
          <pc:sldMk cId="481848451" sldId="271"/>
        </pc:sldMkLst>
      </pc:sldChg>
      <pc:sldChg chg="modTransition">
        <pc:chgData name="Mellenthin, Mika" userId="3bbbc3a8-a770-4094-8870-3f4cc0088ebb" providerId="ADAL" clId="{AE8D15DE-C73B-6643-9814-2E557543D26B}" dt="2023-05-10T09:36:25.068" v="19"/>
        <pc:sldMkLst>
          <pc:docMk/>
          <pc:sldMk cId="1141731705" sldId="272"/>
        </pc:sldMkLst>
      </pc:sldChg>
      <pc:sldChg chg="modTransition">
        <pc:chgData name="Mellenthin, Mika" userId="3bbbc3a8-a770-4094-8870-3f4cc0088ebb" providerId="ADAL" clId="{AE8D15DE-C73B-6643-9814-2E557543D26B}" dt="2023-05-10T09:38:04.731" v="46"/>
        <pc:sldMkLst>
          <pc:docMk/>
          <pc:sldMk cId="2392281963" sldId="274"/>
        </pc:sldMkLst>
      </pc:sldChg>
      <pc:sldChg chg="modTransition">
        <pc:chgData name="Mellenthin, Mika" userId="3bbbc3a8-a770-4094-8870-3f4cc0088ebb" providerId="ADAL" clId="{AE8D15DE-C73B-6643-9814-2E557543D26B}" dt="2023-05-10T09:38:11.935" v="48"/>
        <pc:sldMkLst>
          <pc:docMk/>
          <pc:sldMk cId="725505490" sldId="275"/>
        </pc:sldMkLst>
      </pc:sldChg>
      <pc:sldChg chg="modSp mod modTransition">
        <pc:chgData name="Mellenthin, Mika" userId="3bbbc3a8-a770-4094-8870-3f4cc0088ebb" providerId="ADAL" clId="{AE8D15DE-C73B-6643-9814-2E557543D26B}" dt="2023-05-10T09:43:54.549" v="87" actId="20577"/>
        <pc:sldMkLst>
          <pc:docMk/>
          <pc:sldMk cId="3809577180" sldId="276"/>
        </pc:sldMkLst>
        <pc:spChg chg="mod">
          <ac:chgData name="Mellenthin, Mika" userId="3bbbc3a8-a770-4094-8870-3f4cc0088ebb" providerId="ADAL" clId="{AE8D15DE-C73B-6643-9814-2E557543D26B}" dt="2023-05-10T09:43:54.549" v="87" actId="20577"/>
          <ac:spMkLst>
            <pc:docMk/>
            <pc:sldMk cId="3809577180" sldId="276"/>
            <ac:spMk id="10" creationId="{08A2EB5D-66E8-CBF7-6B9B-B4A38114D0B8}"/>
          </ac:spMkLst>
        </pc:spChg>
      </pc:sldChg>
      <pc:sldChg chg="modSp mod modTransition">
        <pc:chgData name="Mellenthin, Mika" userId="3bbbc3a8-a770-4094-8870-3f4cc0088ebb" providerId="ADAL" clId="{AE8D15DE-C73B-6643-9814-2E557543D26B}" dt="2023-05-10T10:06:01.778" v="241" actId="14100"/>
        <pc:sldMkLst>
          <pc:docMk/>
          <pc:sldMk cId="1898974534" sldId="277"/>
        </pc:sldMkLst>
        <pc:spChg chg="mod">
          <ac:chgData name="Mellenthin, Mika" userId="3bbbc3a8-a770-4094-8870-3f4cc0088ebb" providerId="ADAL" clId="{AE8D15DE-C73B-6643-9814-2E557543D26B}" dt="2023-05-10T10:06:01.778" v="241" actId="14100"/>
          <ac:spMkLst>
            <pc:docMk/>
            <pc:sldMk cId="1898974534" sldId="277"/>
            <ac:spMk id="3" creationId="{5E72F459-A105-9463-EE85-97E8A7A002A3}"/>
          </ac:spMkLst>
        </pc:spChg>
      </pc:sldChg>
      <pc:sldChg chg="addSp delSp modSp mod modTransition">
        <pc:chgData name="Mellenthin, Mika" userId="3bbbc3a8-a770-4094-8870-3f4cc0088ebb" providerId="ADAL" clId="{AE8D15DE-C73B-6643-9814-2E557543D26B}" dt="2023-05-10T10:05:53.647" v="240" actId="14100"/>
        <pc:sldMkLst>
          <pc:docMk/>
          <pc:sldMk cId="2283587884" sldId="278"/>
        </pc:sldMkLst>
        <pc:spChg chg="mod">
          <ac:chgData name="Mellenthin, Mika" userId="3bbbc3a8-a770-4094-8870-3f4cc0088ebb" providerId="ADAL" clId="{AE8D15DE-C73B-6643-9814-2E557543D26B}" dt="2023-05-10T10:05:53.647" v="240" actId="14100"/>
          <ac:spMkLst>
            <pc:docMk/>
            <pc:sldMk cId="2283587884" sldId="278"/>
            <ac:spMk id="3" creationId="{5E72F459-A105-9463-EE85-97E8A7A002A3}"/>
          </ac:spMkLst>
        </pc:spChg>
        <pc:spChg chg="add del mod">
          <ac:chgData name="Mellenthin, Mika" userId="3bbbc3a8-a770-4094-8870-3f4cc0088ebb" providerId="ADAL" clId="{AE8D15DE-C73B-6643-9814-2E557543D26B}" dt="2023-05-10T10:05:15.208" v="234" actId="478"/>
          <ac:spMkLst>
            <pc:docMk/>
            <pc:sldMk cId="2283587884" sldId="278"/>
            <ac:spMk id="8" creationId="{CD270E03-860B-B437-259A-5C7621115B90}"/>
          </ac:spMkLst>
        </pc:spChg>
      </pc:sldChg>
      <pc:sldChg chg="modTransition">
        <pc:chgData name="Mellenthin, Mika" userId="3bbbc3a8-a770-4094-8870-3f4cc0088ebb" providerId="ADAL" clId="{AE8D15DE-C73B-6643-9814-2E557543D26B}" dt="2023-05-10T09:36:54.350" v="32"/>
        <pc:sldMkLst>
          <pc:docMk/>
          <pc:sldMk cId="3765647492" sldId="279"/>
        </pc:sldMkLst>
      </pc:sldChg>
      <pc:sldChg chg="modSp mod modTransition">
        <pc:chgData name="Mellenthin, Mika" userId="3bbbc3a8-a770-4094-8870-3f4cc0088ebb" providerId="ADAL" clId="{AE8D15DE-C73B-6643-9814-2E557543D26B}" dt="2023-05-10T10:06:32.811" v="242"/>
        <pc:sldMkLst>
          <pc:docMk/>
          <pc:sldMk cId="3204263728" sldId="280"/>
        </pc:sldMkLst>
        <pc:spChg chg="mod">
          <ac:chgData name="Mellenthin, Mika" userId="3bbbc3a8-a770-4094-8870-3f4cc0088ebb" providerId="ADAL" clId="{AE8D15DE-C73B-6643-9814-2E557543D26B}" dt="2023-05-10T10:05:42.827" v="239" actId="1076"/>
          <ac:spMkLst>
            <pc:docMk/>
            <pc:sldMk cId="3204263728" sldId="280"/>
            <ac:spMk id="3" creationId="{1A769A2C-EB31-A505-693A-BC00A48A9311}"/>
          </ac:spMkLst>
        </pc:spChg>
      </pc:sldChg>
    </pc:docChg>
  </pc:docChgLst>
  <pc:docChgLst>
    <pc:chgData name="Seyfferth, Julian" userId="S::julian.seyfferth@students.tbs1.de::abadabf0-e624-4713-9259-561c36ba6890" providerId="AD" clId="Web-{12FF0FFA-BA81-EEBE-5034-6A3DDB4625C5}"/>
    <pc:docChg chg="addSld delSld modSld">
      <pc:chgData name="Seyfferth, Julian" userId="S::julian.seyfferth@students.tbs1.de::abadabf0-e624-4713-9259-561c36ba6890" providerId="AD" clId="Web-{12FF0FFA-BA81-EEBE-5034-6A3DDB4625C5}" dt="2023-05-04T13:41:12.330" v="67"/>
      <pc:docMkLst>
        <pc:docMk/>
      </pc:docMkLst>
      <pc:sldChg chg="addSp delSp modSp del">
        <pc:chgData name="Seyfferth, Julian" userId="S::julian.seyfferth@students.tbs1.de::abadabf0-e624-4713-9259-561c36ba6890" providerId="AD" clId="Web-{12FF0FFA-BA81-EEBE-5034-6A3DDB4625C5}" dt="2023-05-04T13:38:54.937" v="47"/>
        <pc:sldMkLst>
          <pc:docMk/>
          <pc:sldMk cId="1591006853" sldId="257"/>
        </pc:sldMkLst>
        <pc:spChg chg="mod">
          <ac:chgData name="Seyfferth, Julian" userId="S::julian.seyfferth@students.tbs1.de::abadabf0-e624-4713-9259-561c36ba6890" providerId="AD" clId="Web-{12FF0FFA-BA81-EEBE-5034-6A3DDB4625C5}" dt="2023-05-04T13:38:47.499" v="45" actId="20577"/>
          <ac:spMkLst>
            <pc:docMk/>
            <pc:sldMk cId="1591006853" sldId="257"/>
            <ac:spMk id="2" creationId="{ECEA8E61-6450-D17C-4437-D43F281044C6}"/>
          </ac:spMkLst>
        </pc:spChg>
        <pc:spChg chg="add mod">
          <ac:chgData name="Seyfferth, Julian" userId="S::julian.seyfferth@students.tbs1.de::abadabf0-e624-4713-9259-561c36ba6890" providerId="AD" clId="Web-{12FF0FFA-BA81-EEBE-5034-6A3DDB4625C5}" dt="2023-05-04T13:38:46.968" v="44"/>
          <ac:spMkLst>
            <pc:docMk/>
            <pc:sldMk cId="1591006853" sldId="257"/>
            <ac:spMk id="472" creationId="{C9EA3429-4244-DD64-739D-B48264C301FC}"/>
          </ac:spMkLst>
        </pc:spChg>
        <pc:graphicFrameChg chg="del mod modGraphic">
          <ac:chgData name="Seyfferth, Julian" userId="S::julian.seyfferth@students.tbs1.de::abadabf0-e624-4713-9259-561c36ba6890" providerId="AD" clId="Web-{12FF0FFA-BA81-EEBE-5034-6A3DDB4625C5}" dt="2023-05-04T13:38:46.968" v="44"/>
          <ac:graphicFrameMkLst>
            <pc:docMk/>
            <pc:sldMk cId="1591006853" sldId="257"/>
            <ac:graphicFrameMk id="5" creationId="{2C0D7290-2672-54E3-E38B-5734BB1DBCED}"/>
          </ac:graphicFrameMkLst>
        </pc:graphicFrameChg>
      </pc:sldChg>
      <pc:sldChg chg="add del replId">
        <pc:chgData name="Seyfferth, Julian" userId="S::julian.seyfferth@students.tbs1.de::abadabf0-e624-4713-9259-561c36ba6890" providerId="AD" clId="Web-{12FF0FFA-BA81-EEBE-5034-6A3DDB4625C5}" dt="2023-05-04T13:40:07.375" v="60"/>
        <pc:sldMkLst>
          <pc:docMk/>
          <pc:sldMk cId="3521556622" sldId="268"/>
        </pc:sldMkLst>
      </pc:sldChg>
      <pc:sldChg chg="addSp delSp modSp new del mod setBg">
        <pc:chgData name="Seyfferth, Julian" userId="S::julian.seyfferth@students.tbs1.de::abadabf0-e624-4713-9259-561c36ba6890" providerId="AD" clId="Web-{12FF0FFA-BA81-EEBE-5034-6A3DDB4625C5}" dt="2023-05-04T13:40:28.579" v="63"/>
        <pc:sldMkLst>
          <pc:docMk/>
          <pc:sldMk cId="392723362" sldId="269"/>
        </pc:sldMkLst>
        <pc:spChg chg="mod">
          <ac:chgData name="Seyfferth, Julian" userId="S::julian.seyfferth@students.tbs1.de::abadabf0-e624-4713-9259-561c36ba6890" providerId="AD" clId="Web-{12FF0FFA-BA81-EEBE-5034-6A3DDB4625C5}" dt="2023-05-04T13:40:19.532" v="62"/>
          <ac:spMkLst>
            <pc:docMk/>
            <pc:sldMk cId="392723362" sldId="269"/>
            <ac:spMk id="2" creationId="{AE258591-FC73-5B33-6CD5-5057994BA388}"/>
          </ac:spMkLst>
        </pc:spChg>
        <pc:spChg chg="del mod">
          <ac:chgData name="Seyfferth, Julian" userId="S::julian.seyfferth@students.tbs1.de::abadabf0-e624-4713-9259-561c36ba6890" providerId="AD" clId="Web-{12FF0FFA-BA81-EEBE-5034-6A3DDB4625C5}" dt="2023-05-04T13:40:19.532" v="62"/>
          <ac:spMkLst>
            <pc:docMk/>
            <pc:sldMk cId="392723362" sldId="269"/>
            <ac:spMk id="3" creationId="{7F243001-D6A4-0436-F81F-3E107FA88CF8}"/>
          </ac:spMkLst>
        </pc:spChg>
        <pc:spChg chg="add">
          <ac:chgData name="Seyfferth, Julian" userId="S::julian.seyfferth@students.tbs1.de::abadabf0-e624-4713-9259-561c36ba6890" providerId="AD" clId="Web-{12FF0FFA-BA81-EEBE-5034-6A3DDB4625C5}" dt="2023-05-04T13:40:19.532" v="62"/>
          <ac:spMkLst>
            <pc:docMk/>
            <pc:sldMk cId="392723362" sldId="269"/>
            <ac:spMk id="9" creationId="{C5176844-69C3-4F79-BE38-EA5BDDF4FEA4}"/>
          </ac:spMkLst>
        </pc:spChg>
        <pc:spChg chg="add">
          <ac:chgData name="Seyfferth, Julian" userId="S::julian.seyfferth@students.tbs1.de::abadabf0-e624-4713-9259-561c36ba6890" providerId="AD" clId="Web-{12FF0FFA-BA81-EEBE-5034-6A3DDB4625C5}" dt="2023-05-04T13:40:19.532" v="62"/>
          <ac:spMkLst>
            <pc:docMk/>
            <pc:sldMk cId="392723362" sldId="269"/>
            <ac:spMk id="13" creationId="{A101E513-AF74-4E9D-A31F-99664250722D}"/>
          </ac:spMkLst>
        </pc:spChg>
        <pc:graphicFrameChg chg="add">
          <ac:chgData name="Seyfferth, Julian" userId="S::julian.seyfferth@students.tbs1.de::abadabf0-e624-4713-9259-561c36ba6890" providerId="AD" clId="Web-{12FF0FFA-BA81-EEBE-5034-6A3DDB4625C5}" dt="2023-05-04T13:40:19.532" v="62"/>
          <ac:graphicFrameMkLst>
            <pc:docMk/>
            <pc:sldMk cId="392723362" sldId="269"/>
            <ac:graphicFrameMk id="5" creationId="{ABD51346-55DF-7365-E10F-D917D4585E85}"/>
          </ac:graphicFrameMkLst>
        </pc:graphicFrameChg>
        <pc:cxnChg chg="add">
          <ac:chgData name="Seyfferth, Julian" userId="S::julian.seyfferth@students.tbs1.de::abadabf0-e624-4713-9259-561c36ba6890" providerId="AD" clId="Web-{12FF0FFA-BA81-EEBE-5034-6A3DDB4625C5}" dt="2023-05-04T13:40:19.532" v="62"/>
          <ac:cxnSpMkLst>
            <pc:docMk/>
            <pc:sldMk cId="392723362" sldId="269"/>
            <ac:cxnSpMk id="11" creationId="{623022EF-4E43-4298-8E3D-DA5EF06176E9}"/>
          </ac:cxnSpMkLst>
        </pc:cxnChg>
      </pc:sldChg>
      <pc:sldChg chg="addSp delSp modSp add del mod replId setBg">
        <pc:chgData name="Seyfferth, Julian" userId="S::julian.seyfferth@students.tbs1.de::abadabf0-e624-4713-9259-561c36ba6890" providerId="AD" clId="Web-{12FF0FFA-BA81-EEBE-5034-6A3DDB4625C5}" dt="2023-05-04T13:41:12.330" v="67"/>
        <pc:sldMkLst>
          <pc:docMk/>
          <pc:sldMk cId="2150254394" sldId="270"/>
        </pc:sldMkLst>
        <pc:spChg chg="mod">
          <ac:chgData name="Seyfferth, Julian" userId="S::julian.seyfferth@students.tbs1.de::abadabf0-e624-4713-9259-561c36ba6890" providerId="AD" clId="Web-{12FF0FFA-BA81-EEBE-5034-6A3DDB4625C5}" dt="2023-05-04T13:40:42.954" v="66"/>
          <ac:spMkLst>
            <pc:docMk/>
            <pc:sldMk cId="2150254394" sldId="270"/>
            <ac:spMk id="2" creationId="{AE258591-FC73-5B33-6CD5-5057994BA388}"/>
          </ac:spMkLst>
        </pc:spChg>
        <pc:spChg chg="del mod">
          <ac:chgData name="Seyfferth, Julian" userId="S::julian.seyfferth@students.tbs1.de::abadabf0-e624-4713-9259-561c36ba6890" providerId="AD" clId="Web-{12FF0FFA-BA81-EEBE-5034-6A3DDB4625C5}" dt="2023-05-04T13:40:42.954" v="66"/>
          <ac:spMkLst>
            <pc:docMk/>
            <pc:sldMk cId="2150254394" sldId="270"/>
            <ac:spMk id="3" creationId="{7F243001-D6A4-0436-F81F-3E107FA88CF8}"/>
          </ac:spMkLst>
        </pc:spChg>
        <pc:spChg chg="add">
          <ac:chgData name="Seyfferth, Julian" userId="S::julian.seyfferth@students.tbs1.de::abadabf0-e624-4713-9259-561c36ba6890" providerId="AD" clId="Web-{12FF0FFA-BA81-EEBE-5034-6A3DDB4625C5}" dt="2023-05-04T13:40:42.954" v="66"/>
          <ac:spMkLst>
            <pc:docMk/>
            <pc:sldMk cId="2150254394" sldId="270"/>
            <ac:spMk id="9" creationId="{C5176844-69C3-4F79-BE38-EA5BDDF4FEA4}"/>
          </ac:spMkLst>
        </pc:spChg>
        <pc:spChg chg="add">
          <ac:chgData name="Seyfferth, Julian" userId="S::julian.seyfferth@students.tbs1.de::abadabf0-e624-4713-9259-561c36ba6890" providerId="AD" clId="Web-{12FF0FFA-BA81-EEBE-5034-6A3DDB4625C5}" dt="2023-05-04T13:40:42.954" v="66"/>
          <ac:spMkLst>
            <pc:docMk/>
            <pc:sldMk cId="2150254394" sldId="270"/>
            <ac:spMk id="13" creationId="{A101E513-AF74-4E9D-A31F-99664250722D}"/>
          </ac:spMkLst>
        </pc:spChg>
        <pc:graphicFrameChg chg="add">
          <ac:chgData name="Seyfferth, Julian" userId="S::julian.seyfferth@students.tbs1.de::abadabf0-e624-4713-9259-561c36ba6890" providerId="AD" clId="Web-{12FF0FFA-BA81-EEBE-5034-6A3DDB4625C5}" dt="2023-05-04T13:40:42.954" v="66"/>
          <ac:graphicFrameMkLst>
            <pc:docMk/>
            <pc:sldMk cId="2150254394" sldId="270"/>
            <ac:graphicFrameMk id="5" creationId="{D7302B88-4AC6-EFB8-1A33-B0F0AFBF1B87}"/>
          </ac:graphicFrameMkLst>
        </pc:graphicFrameChg>
        <pc:cxnChg chg="add">
          <ac:chgData name="Seyfferth, Julian" userId="S::julian.seyfferth@students.tbs1.de::abadabf0-e624-4713-9259-561c36ba6890" providerId="AD" clId="Web-{12FF0FFA-BA81-EEBE-5034-6A3DDB4625C5}" dt="2023-05-04T13:40:42.954" v="66"/>
          <ac:cxnSpMkLst>
            <pc:docMk/>
            <pc:sldMk cId="2150254394" sldId="270"/>
            <ac:cxnSpMk id="11" creationId="{623022EF-4E43-4298-8E3D-DA5EF06176E9}"/>
          </ac:cxnSpMkLst>
        </pc:cxnChg>
      </pc:sldChg>
      <pc:sldChg chg="add replId">
        <pc:chgData name="Seyfferth, Julian" userId="S::julian.seyfferth@students.tbs1.de::abadabf0-e624-4713-9259-561c36ba6890" providerId="AD" clId="Web-{12FF0FFA-BA81-EEBE-5034-6A3DDB4625C5}" dt="2023-05-04T13:40:37.673" v="65"/>
        <pc:sldMkLst>
          <pc:docMk/>
          <pc:sldMk cId="481848451" sldId="271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07BA34-1550-4AFD-B598-3D8D3C44134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F340F25-3874-4CB7-B3F5-C5ABFC07BEC7}">
      <dgm:prSet/>
      <dgm:spPr/>
      <dgm:t>
        <a:bodyPr/>
        <a:lstStyle/>
        <a:p>
          <a:r>
            <a:rPr lang="en-US" err="1"/>
            <a:t>Projektplanung</a:t>
          </a:r>
          <a:r>
            <a:rPr lang="en-US"/>
            <a:t> und </a:t>
          </a:r>
          <a:r>
            <a:rPr lang="en-US" err="1"/>
            <a:t>Organisation</a:t>
          </a:r>
          <a:br>
            <a:rPr lang="en-US"/>
          </a:br>
          <a:r>
            <a:rPr lang="en-US"/>
            <a:t>1.1. </a:t>
          </a:r>
          <a:r>
            <a:rPr lang="en-US" err="1"/>
            <a:t>Lasten</a:t>
          </a:r>
          <a:r>
            <a:rPr lang="en-US"/>
            <a:t>- und </a:t>
          </a:r>
          <a:r>
            <a:rPr lang="en-US" err="1"/>
            <a:t>Pflichtenheft</a:t>
          </a:r>
          <a:br>
            <a:rPr lang="en-US"/>
          </a:br>
          <a:r>
            <a:rPr lang="en-US"/>
            <a:t>1.2. </a:t>
          </a:r>
          <a:r>
            <a:rPr lang="en-US" err="1"/>
            <a:t>Erstellung</a:t>
          </a:r>
          <a:r>
            <a:rPr lang="en-US"/>
            <a:t> des ER-</a:t>
          </a:r>
          <a:r>
            <a:rPr lang="en-US" err="1"/>
            <a:t>Modells</a:t>
          </a:r>
          <a:endParaRPr lang="en-US"/>
        </a:p>
      </dgm:t>
    </dgm:pt>
    <dgm:pt modelId="{64BB8433-81D7-4A36-8841-D4B35EEAE114}" type="parTrans" cxnId="{22140B56-DCCF-470B-8418-4D32C420FDCF}">
      <dgm:prSet/>
      <dgm:spPr/>
      <dgm:t>
        <a:bodyPr/>
        <a:lstStyle/>
        <a:p>
          <a:endParaRPr lang="en-US"/>
        </a:p>
      </dgm:t>
    </dgm:pt>
    <dgm:pt modelId="{F1485D2D-0270-4794-82CE-699AAA819E77}" type="sibTrans" cxnId="{22140B56-DCCF-470B-8418-4D32C420FDCF}">
      <dgm:prSet/>
      <dgm:spPr/>
      <dgm:t>
        <a:bodyPr/>
        <a:lstStyle/>
        <a:p>
          <a:endParaRPr lang="en-US"/>
        </a:p>
      </dgm:t>
    </dgm:pt>
    <dgm:pt modelId="{0ADEEA8F-52A2-4C79-AB64-17481BDC8C8E}">
      <dgm:prSet/>
      <dgm:spPr/>
      <dgm:t>
        <a:bodyPr/>
        <a:lstStyle/>
        <a:p>
          <a:r>
            <a:rPr lang="en-US"/>
            <a:t>Projektdurchführung</a:t>
          </a:r>
          <a:br>
            <a:rPr lang="en-US"/>
          </a:br>
          <a:r>
            <a:rPr lang="en-US"/>
            <a:t>2.1. Erstellung der Datenbank in SQLite</a:t>
          </a:r>
          <a:br>
            <a:rPr lang="en-US"/>
          </a:br>
          <a:r>
            <a:rPr lang="en-US"/>
            <a:t>2.2. Implementierung eines Importskripts</a:t>
          </a:r>
          <a:br>
            <a:rPr lang="en-US"/>
          </a:br>
          <a:r>
            <a:rPr lang="en-US"/>
            <a:t>2.3. SQL-Statements für die Datenabfrage</a:t>
          </a:r>
        </a:p>
      </dgm:t>
    </dgm:pt>
    <dgm:pt modelId="{D3461EA1-7590-4CCB-8CBE-30C5745F3117}" type="parTrans" cxnId="{4CA354B9-953D-410E-B07D-2BDA1F379F71}">
      <dgm:prSet/>
      <dgm:spPr/>
      <dgm:t>
        <a:bodyPr/>
        <a:lstStyle/>
        <a:p>
          <a:endParaRPr lang="en-US"/>
        </a:p>
      </dgm:t>
    </dgm:pt>
    <dgm:pt modelId="{F8C75334-3559-4004-9AF9-B881A87DD26D}" type="sibTrans" cxnId="{4CA354B9-953D-410E-B07D-2BDA1F379F71}">
      <dgm:prSet/>
      <dgm:spPr/>
      <dgm:t>
        <a:bodyPr/>
        <a:lstStyle/>
        <a:p>
          <a:endParaRPr lang="en-US"/>
        </a:p>
      </dgm:t>
    </dgm:pt>
    <dgm:pt modelId="{0E236872-278A-44DF-8902-36EEB67C0242}">
      <dgm:prSet/>
      <dgm:spPr/>
      <dgm:t>
        <a:bodyPr/>
        <a:lstStyle/>
        <a:p>
          <a:r>
            <a:rPr lang="en-US"/>
            <a:t>Vorführung der Anwendung</a:t>
          </a:r>
        </a:p>
      </dgm:t>
    </dgm:pt>
    <dgm:pt modelId="{CD7682B8-E4A8-47DD-BF3C-840EEBED5C89}" type="parTrans" cxnId="{FAAC59FC-03C5-45CF-B11B-82BC7437840A}">
      <dgm:prSet/>
      <dgm:spPr/>
      <dgm:t>
        <a:bodyPr/>
        <a:lstStyle/>
        <a:p>
          <a:endParaRPr lang="en-US"/>
        </a:p>
      </dgm:t>
    </dgm:pt>
    <dgm:pt modelId="{8D24F674-D79F-43BC-A965-66075CB58A6D}" type="sibTrans" cxnId="{FAAC59FC-03C5-45CF-B11B-82BC7437840A}">
      <dgm:prSet/>
      <dgm:spPr/>
      <dgm:t>
        <a:bodyPr/>
        <a:lstStyle/>
        <a:p>
          <a:endParaRPr lang="en-US"/>
        </a:p>
      </dgm:t>
    </dgm:pt>
    <dgm:pt modelId="{E40E3304-C44A-47DF-AEAE-43CFE190CCC2}" type="pres">
      <dgm:prSet presAssocID="{4D07BA34-1550-4AFD-B598-3D8D3C44134E}" presName="root" presStyleCnt="0">
        <dgm:presLayoutVars>
          <dgm:dir/>
          <dgm:resizeHandles val="exact"/>
        </dgm:presLayoutVars>
      </dgm:prSet>
      <dgm:spPr/>
    </dgm:pt>
    <dgm:pt modelId="{324901EB-3E11-4385-A2F1-5CF8BFB5D2E1}" type="pres">
      <dgm:prSet presAssocID="{FF340F25-3874-4CB7-B3F5-C5ABFC07BEC7}" presName="compNode" presStyleCnt="0"/>
      <dgm:spPr/>
    </dgm:pt>
    <dgm:pt modelId="{C3922105-0BF6-4279-8135-0B66698B162F}" type="pres">
      <dgm:prSet presAssocID="{FF340F25-3874-4CB7-B3F5-C5ABFC07BEC7}" presName="bgRect" presStyleLbl="bgShp" presStyleIdx="0" presStyleCnt="3"/>
      <dgm:spPr/>
    </dgm:pt>
    <dgm:pt modelId="{B26B6A63-8D7C-4478-910F-52FF9F4E6AE1}" type="pres">
      <dgm:prSet presAssocID="{FF340F25-3874-4CB7-B3F5-C5ABFC07BEC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ie"/>
        </a:ext>
      </dgm:extLst>
    </dgm:pt>
    <dgm:pt modelId="{DBACB5A8-BF75-4E6F-AD19-AE382F98E909}" type="pres">
      <dgm:prSet presAssocID="{FF340F25-3874-4CB7-B3F5-C5ABFC07BEC7}" presName="spaceRect" presStyleCnt="0"/>
      <dgm:spPr/>
    </dgm:pt>
    <dgm:pt modelId="{4532F28A-B976-4F07-B319-05A958BA059E}" type="pres">
      <dgm:prSet presAssocID="{FF340F25-3874-4CB7-B3F5-C5ABFC07BEC7}" presName="parTx" presStyleLbl="revTx" presStyleIdx="0" presStyleCnt="3">
        <dgm:presLayoutVars>
          <dgm:chMax val="0"/>
          <dgm:chPref val="0"/>
        </dgm:presLayoutVars>
      </dgm:prSet>
      <dgm:spPr/>
    </dgm:pt>
    <dgm:pt modelId="{D36AFF9D-2376-4158-88FD-522299C0F67E}" type="pres">
      <dgm:prSet presAssocID="{F1485D2D-0270-4794-82CE-699AAA819E77}" presName="sibTrans" presStyleCnt="0"/>
      <dgm:spPr/>
    </dgm:pt>
    <dgm:pt modelId="{7A69019A-6468-45E0-AE92-40F31A87E53A}" type="pres">
      <dgm:prSet presAssocID="{0ADEEA8F-52A2-4C79-AB64-17481BDC8C8E}" presName="compNode" presStyleCnt="0"/>
      <dgm:spPr/>
    </dgm:pt>
    <dgm:pt modelId="{0E01680B-F18D-4E2D-99C2-0B6C029E397C}" type="pres">
      <dgm:prSet presAssocID="{0ADEEA8F-52A2-4C79-AB64-17481BDC8C8E}" presName="bgRect" presStyleLbl="bgShp" presStyleIdx="1" presStyleCnt="3"/>
      <dgm:spPr/>
    </dgm:pt>
    <dgm:pt modelId="{1DCA334C-7168-443E-8601-598E1D445CE2}" type="pres">
      <dgm:prSet presAssocID="{0ADEEA8F-52A2-4C79-AB64-17481BDC8C8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enbank"/>
        </a:ext>
      </dgm:extLst>
    </dgm:pt>
    <dgm:pt modelId="{843751ED-1C60-4C73-A9D7-AEA4E89A1358}" type="pres">
      <dgm:prSet presAssocID="{0ADEEA8F-52A2-4C79-AB64-17481BDC8C8E}" presName="spaceRect" presStyleCnt="0"/>
      <dgm:spPr/>
    </dgm:pt>
    <dgm:pt modelId="{3805A9F2-21D2-4851-A6B5-87718697F4FE}" type="pres">
      <dgm:prSet presAssocID="{0ADEEA8F-52A2-4C79-AB64-17481BDC8C8E}" presName="parTx" presStyleLbl="revTx" presStyleIdx="1" presStyleCnt="3">
        <dgm:presLayoutVars>
          <dgm:chMax val="0"/>
          <dgm:chPref val="0"/>
        </dgm:presLayoutVars>
      </dgm:prSet>
      <dgm:spPr/>
    </dgm:pt>
    <dgm:pt modelId="{5FEB30EF-A9C6-4B31-A3B7-66200CEF2C98}" type="pres">
      <dgm:prSet presAssocID="{F8C75334-3559-4004-9AF9-B881A87DD26D}" presName="sibTrans" presStyleCnt="0"/>
      <dgm:spPr/>
    </dgm:pt>
    <dgm:pt modelId="{4D94A3BF-F7FE-4848-993E-0880877BD86A}" type="pres">
      <dgm:prSet presAssocID="{0E236872-278A-44DF-8902-36EEB67C0242}" presName="compNode" presStyleCnt="0"/>
      <dgm:spPr/>
    </dgm:pt>
    <dgm:pt modelId="{BA823311-6E77-4256-816C-89CB666097EA}" type="pres">
      <dgm:prSet presAssocID="{0E236872-278A-44DF-8902-36EEB67C0242}" presName="bgRect" presStyleLbl="bgShp" presStyleIdx="2" presStyleCnt="3"/>
      <dgm:spPr/>
    </dgm:pt>
    <dgm:pt modelId="{B4AD12C2-13CA-4872-A1C6-07AC21B4322C}" type="pres">
      <dgm:prSet presAssocID="{0E236872-278A-44DF-8902-36EEB67C024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hrer"/>
        </a:ext>
      </dgm:extLst>
    </dgm:pt>
    <dgm:pt modelId="{057B9497-AA42-4271-B3FF-C4B7598740E2}" type="pres">
      <dgm:prSet presAssocID="{0E236872-278A-44DF-8902-36EEB67C0242}" presName="spaceRect" presStyleCnt="0"/>
      <dgm:spPr/>
    </dgm:pt>
    <dgm:pt modelId="{A83A4C4B-56FF-408A-80BC-4D3996776C0D}" type="pres">
      <dgm:prSet presAssocID="{0E236872-278A-44DF-8902-36EEB67C024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8A9C901-4F89-4A06-ABA2-A0F482049AAB}" type="presOf" srcId="{0ADEEA8F-52A2-4C79-AB64-17481BDC8C8E}" destId="{3805A9F2-21D2-4851-A6B5-87718697F4FE}" srcOrd="0" destOrd="0" presId="urn:microsoft.com/office/officeart/2018/2/layout/IconVerticalSolidList"/>
    <dgm:cxn modelId="{74C1AB6F-D2BF-49E0-B7FF-D6387DDD59D1}" type="presOf" srcId="{FF340F25-3874-4CB7-B3F5-C5ABFC07BEC7}" destId="{4532F28A-B976-4F07-B319-05A958BA059E}" srcOrd="0" destOrd="0" presId="urn:microsoft.com/office/officeart/2018/2/layout/IconVerticalSolidList"/>
    <dgm:cxn modelId="{22140B56-DCCF-470B-8418-4D32C420FDCF}" srcId="{4D07BA34-1550-4AFD-B598-3D8D3C44134E}" destId="{FF340F25-3874-4CB7-B3F5-C5ABFC07BEC7}" srcOrd="0" destOrd="0" parTransId="{64BB8433-81D7-4A36-8841-D4B35EEAE114}" sibTransId="{F1485D2D-0270-4794-82CE-699AAA819E77}"/>
    <dgm:cxn modelId="{CF7C3F95-C8F5-49AB-B2D3-159F852FA5D8}" type="presOf" srcId="{4D07BA34-1550-4AFD-B598-3D8D3C44134E}" destId="{E40E3304-C44A-47DF-AEAE-43CFE190CCC2}" srcOrd="0" destOrd="0" presId="urn:microsoft.com/office/officeart/2018/2/layout/IconVerticalSolidList"/>
    <dgm:cxn modelId="{3A3BACAA-363C-41A2-9BE7-26A4D09A8437}" type="presOf" srcId="{0E236872-278A-44DF-8902-36EEB67C0242}" destId="{A83A4C4B-56FF-408A-80BC-4D3996776C0D}" srcOrd="0" destOrd="0" presId="urn:microsoft.com/office/officeart/2018/2/layout/IconVerticalSolidList"/>
    <dgm:cxn modelId="{4CA354B9-953D-410E-B07D-2BDA1F379F71}" srcId="{4D07BA34-1550-4AFD-B598-3D8D3C44134E}" destId="{0ADEEA8F-52A2-4C79-AB64-17481BDC8C8E}" srcOrd="1" destOrd="0" parTransId="{D3461EA1-7590-4CCB-8CBE-30C5745F3117}" sibTransId="{F8C75334-3559-4004-9AF9-B881A87DD26D}"/>
    <dgm:cxn modelId="{FAAC59FC-03C5-45CF-B11B-82BC7437840A}" srcId="{4D07BA34-1550-4AFD-B598-3D8D3C44134E}" destId="{0E236872-278A-44DF-8902-36EEB67C0242}" srcOrd="2" destOrd="0" parTransId="{CD7682B8-E4A8-47DD-BF3C-840EEBED5C89}" sibTransId="{8D24F674-D79F-43BC-A965-66075CB58A6D}"/>
    <dgm:cxn modelId="{AC3FC742-2FAF-4455-BC85-6BB328FCF4F3}" type="presParOf" srcId="{E40E3304-C44A-47DF-AEAE-43CFE190CCC2}" destId="{324901EB-3E11-4385-A2F1-5CF8BFB5D2E1}" srcOrd="0" destOrd="0" presId="urn:microsoft.com/office/officeart/2018/2/layout/IconVerticalSolidList"/>
    <dgm:cxn modelId="{8B26F489-C79D-4D30-A65E-CE51424FCDEA}" type="presParOf" srcId="{324901EB-3E11-4385-A2F1-5CF8BFB5D2E1}" destId="{C3922105-0BF6-4279-8135-0B66698B162F}" srcOrd="0" destOrd="0" presId="urn:microsoft.com/office/officeart/2018/2/layout/IconVerticalSolidList"/>
    <dgm:cxn modelId="{62614343-9E8D-43F7-A9C8-8454919F7454}" type="presParOf" srcId="{324901EB-3E11-4385-A2F1-5CF8BFB5D2E1}" destId="{B26B6A63-8D7C-4478-910F-52FF9F4E6AE1}" srcOrd="1" destOrd="0" presId="urn:microsoft.com/office/officeart/2018/2/layout/IconVerticalSolidList"/>
    <dgm:cxn modelId="{C4F717D6-9552-4C07-91AB-CEDA136ADA86}" type="presParOf" srcId="{324901EB-3E11-4385-A2F1-5CF8BFB5D2E1}" destId="{DBACB5A8-BF75-4E6F-AD19-AE382F98E909}" srcOrd="2" destOrd="0" presId="urn:microsoft.com/office/officeart/2018/2/layout/IconVerticalSolidList"/>
    <dgm:cxn modelId="{F1C9563E-C44D-4300-8582-33098231A2D9}" type="presParOf" srcId="{324901EB-3E11-4385-A2F1-5CF8BFB5D2E1}" destId="{4532F28A-B976-4F07-B319-05A958BA059E}" srcOrd="3" destOrd="0" presId="urn:microsoft.com/office/officeart/2018/2/layout/IconVerticalSolidList"/>
    <dgm:cxn modelId="{5A432336-8B6D-41F6-A6D0-B2BFEBFCE5F5}" type="presParOf" srcId="{E40E3304-C44A-47DF-AEAE-43CFE190CCC2}" destId="{D36AFF9D-2376-4158-88FD-522299C0F67E}" srcOrd="1" destOrd="0" presId="urn:microsoft.com/office/officeart/2018/2/layout/IconVerticalSolidList"/>
    <dgm:cxn modelId="{6C94B691-AD3C-41F3-8028-46635A9B0717}" type="presParOf" srcId="{E40E3304-C44A-47DF-AEAE-43CFE190CCC2}" destId="{7A69019A-6468-45E0-AE92-40F31A87E53A}" srcOrd="2" destOrd="0" presId="urn:microsoft.com/office/officeart/2018/2/layout/IconVerticalSolidList"/>
    <dgm:cxn modelId="{2BD999EB-2F12-4512-A082-EB2EB3C67538}" type="presParOf" srcId="{7A69019A-6468-45E0-AE92-40F31A87E53A}" destId="{0E01680B-F18D-4E2D-99C2-0B6C029E397C}" srcOrd="0" destOrd="0" presId="urn:microsoft.com/office/officeart/2018/2/layout/IconVerticalSolidList"/>
    <dgm:cxn modelId="{EE4052FF-83AB-4434-B606-1EECD7AB7CF7}" type="presParOf" srcId="{7A69019A-6468-45E0-AE92-40F31A87E53A}" destId="{1DCA334C-7168-443E-8601-598E1D445CE2}" srcOrd="1" destOrd="0" presId="urn:microsoft.com/office/officeart/2018/2/layout/IconVerticalSolidList"/>
    <dgm:cxn modelId="{90D43CD9-32B8-4665-8F3A-4F36DA2F89D2}" type="presParOf" srcId="{7A69019A-6468-45E0-AE92-40F31A87E53A}" destId="{843751ED-1C60-4C73-A9D7-AEA4E89A1358}" srcOrd="2" destOrd="0" presId="urn:microsoft.com/office/officeart/2018/2/layout/IconVerticalSolidList"/>
    <dgm:cxn modelId="{5C043A22-DD77-4C01-AFBA-DDB3E807BCF4}" type="presParOf" srcId="{7A69019A-6468-45E0-AE92-40F31A87E53A}" destId="{3805A9F2-21D2-4851-A6B5-87718697F4FE}" srcOrd="3" destOrd="0" presId="urn:microsoft.com/office/officeart/2018/2/layout/IconVerticalSolidList"/>
    <dgm:cxn modelId="{EFF1A03C-3C22-4DF6-9BF3-98807A6EAB16}" type="presParOf" srcId="{E40E3304-C44A-47DF-AEAE-43CFE190CCC2}" destId="{5FEB30EF-A9C6-4B31-A3B7-66200CEF2C98}" srcOrd="3" destOrd="0" presId="urn:microsoft.com/office/officeart/2018/2/layout/IconVerticalSolidList"/>
    <dgm:cxn modelId="{FDAF7F76-BE54-4489-862D-EDF08450DD93}" type="presParOf" srcId="{E40E3304-C44A-47DF-AEAE-43CFE190CCC2}" destId="{4D94A3BF-F7FE-4848-993E-0880877BD86A}" srcOrd="4" destOrd="0" presId="urn:microsoft.com/office/officeart/2018/2/layout/IconVerticalSolidList"/>
    <dgm:cxn modelId="{60E68ADC-0986-411C-817A-2994C50979BE}" type="presParOf" srcId="{4D94A3BF-F7FE-4848-993E-0880877BD86A}" destId="{BA823311-6E77-4256-816C-89CB666097EA}" srcOrd="0" destOrd="0" presId="urn:microsoft.com/office/officeart/2018/2/layout/IconVerticalSolidList"/>
    <dgm:cxn modelId="{80F349B2-F441-4EBE-BCEB-946DC4F5D154}" type="presParOf" srcId="{4D94A3BF-F7FE-4848-993E-0880877BD86A}" destId="{B4AD12C2-13CA-4872-A1C6-07AC21B4322C}" srcOrd="1" destOrd="0" presId="urn:microsoft.com/office/officeart/2018/2/layout/IconVerticalSolidList"/>
    <dgm:cxn modelId="{C959BA67-9A80-4937-97AF-6BDDEFF1D4E8}" type="presParOf" srcId="{4D94A3BF-F7FE-4848-993E-0880877BD86A}" destId="{057B9497-AA42-4271-B3FF-C4B7598740E2}" srcOrd="2" destOrd="0" presId="urn:microsoft.com/office/officeart/2018/2/layout/IconVerticalSolidList"/>
    <dgm:cxn modelId="{86B73001-CF5C-4E88-95C6-F99A2A306DE5}" type="presParOf" srcId="{4D94A3BF-F7FE-4848-993E-0880877BD86A}" destId="{A83A4C4B-56FF-408A-80BC-4D3996776C0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922105-0BF6-4279-8135-0B66698B162F}">
      <dsp:nvSpPr>
        <dsp:cNvPr id="0" name=""/>
        <dsp:cNvSpPr/>
      </dsp:nvSpPr>
      <dsp:spPr>
        <a:xfrm>
          <a:off x="0" y="614"/>
          <a:ext cx="6132236" cy="143821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6B6A63-8D7C-4478-910F-52FF9F4E6AE1}">
      <dsp:nvSpPr>
        <dsp:cNvPr id="0" name=""/>
        <dsp:cNvSpPr/>
      </dsp:nvSpPr>
      <dsp:spPr>
        <a:xfrm>
          <a:off x="435058" y="324211"/>
          <a:ext cx="791015" cy="7910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2F28A-B976-4F07-B319-05A958BA059E}">
      <dsp:nvSpPr>
        <dsp:cNvPr id="0" name=""/>
        <dsp:cNvSpPr/>
      </dsp:nvSpPr>
      <dsp:spPr>
        <a:xfrm>
          <a:off x="1661133" y="614"/>
          <a:ext cx="4471103" cy="1438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211" tIns="152211" rIns="152211" bIns="15221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err="1"/>
            <a:t>Projektplanung</a:t>
          </a:r>
          <a:r>
            <a:rPr lang="en-US" sz="1900" kern="1200"/>
            <a:t> und </a:t>
          </a:r>
          <a:r>
            <a:rPr lang="en-US" sz="1900" kern="1200" err="1"/>
            <a:t>Organisation</a:t>
          </a:r>
          <a:br>
            <a:rPr lang="en-US" sz="1900" kern="1200"/>
          </a:br>
          <a:r>
            <a:rPr lang="en-US" sz="1900" kern="1200"/>
            <a:t>1.1. </a:t>
          </a:r>
          <a:r>
            <a:rPr lang="en-US" sz="1900" kern="1200" err="1"/>
            <a:t>Lasten</a:t>
          </a:r>
          <a:r>
            <a:rPr lang="en-US" sz="1900" kern="1200"/>
            <a:t>- und </a:t>
          </a:r>
          <a:r>
            <a:rPr lang="en-US" sz="1900" kern="1200" err="1"/>
            <a:t>Pflichtenheft</a:t>
          </a:r>
          <a:br>
            <a:rPr lang="en-US" sz="1900" kern="1200"/>
          </a:br>
          <a:r>
            <a:rPr lang="en-US" sz="1900" kern="1200"/>
            <a:t>1.2. </a:t>
          </a:r>
          <a:r>
            <a:rPr lang="en-US" sz="1900" kern="1200" err="1"/>
            <a:t>Erstellung</a:t>
          </a:r>
          <a:r>
            <a:rPr lang="en-US" sz="1900" kern="1200"/>
            <a:t> des ER-</a:t>
          </a:r>
          <a:r>
            <a:rPr lang="en-US" sz="1900" kern="1200" err="1"/>
            <a:t>Modells</a:t>
          </a:r>
          <a:endParaRPr lang="en-US" sz="1900" kern="1200"/>
        </a:p>
      </dsp:txBody>
      <dsp:txXfrm>
        <a:off x="1661133" y="614"/>
        <a:ext cx="4471103" cy="1438210"/>
      </dsp:txXfrm>
    </dsp:sp>
    <dsp:sp modelId="{0E01680B-F18D-4E2D-99C2-0B6C029E397C}">
      <dsp:nvSpPr>
        <dsp:cNvPr id="0" name=""/>
        <dsp:cNvSpPr/>
      </dsp:nvSpPr>
      <dsp:spPr>
        <a:xfrm>
          <a:off x="0" y="1798377"/>
          <a:ext cx="6132236" cy="14382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CA334C-7168-443E-8601-598E1D445CE2}">
      <dsp:nvSpPr>
        <dsp:cNvPr id="0" name=""/>
        <dsp:cNvSpPr/>
      </dsp:nvSpPr>
      <dsp:spPr>
        <a:xfrm>
          <a:off x="435058" y="2121975"/>
          <a:ext cx="791015" cy="7910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5A9F2-21D2-4851-A6B5-87718697F4FE}">
      <dsp:nvSpPr>
        <dsp:cNvPr id="0" name=""/>
        <dsp:cNvSpPr/>
      </dsp:nvSpPr>
      <dsp:spPr>
        <a:xfrm>
          <a:off x="1661133" y="1798377"/>
          <a:ext cx="4471103" cy="1438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211" tIns="152211" rIns="152211" bIns="15221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Projektdurchführung</a:t>
          </a:r>
          <a:br>
            <a:rPr lang="en-US" sz="1900" kern="1200"/>
          </a:br>
          <a:r>
            <a:rPr lang="en-US" sz="1900" kern="1200"/>
            <a:t>2.1. Erstellung der Datenbank in SQLite</a:t>
          </a:r>
          <a:br>
            <a:rPr lang="en-US" sz="1900" kern="1200"/>
          </a:br>
          <a:r>
            <a:rPr lang="en-US" sz="1900" kern="1200"/>
            <a:t>2.2. Implementierung eines Importskripts</a:t>
          </a:r>
          <a:br>
            <a:rPr lang="en-US" sz="1900" kern="1200"/>
          </a:br>
          <a:r>
            <a:rPr lang="en-US" sz="1900" kern="1200"/>
            <a:t>2.3. SQL-Statements für die Datenabfrage</a:t>
          </a:r>
        </a:p>
      </dsp:txBody>
      <dsp:txXfrm>
        <a:off x="1661133" y="1798377"/>
        <a:ext cx="4471103" cy="1438210"/>
      </dsp:txXfrm>
    </dsp:sp>
    <dsp:sp modelId="{BA823311-6E77-4256-816C-89CB666097EA}">
      <dsp:nvSpPr>
        <dsp:cNvPr id="0" name=""/>
        <dsp:cNvSpPr/>
      </dsp:nvSpPr>
      <dsp:spPr>
        <a:xfrm>
          <a:off x="0" y="3596140"/>
          <a:ext cx="6132236" cy="143821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AD12C2-13CA-4872-A1C6-07AC21B4322C}">
      <dsp:nvSpPr>
        <dsp:cNvPr id="0" name=""/>
        <dsp:cNvSpPr/>
      </dsp:nvSpPr>
      <dsp:spPr>
        <a:xfrm>
          <a:off x="435058" y="3919738"/>
          <a:ext cx="791015" cy="7910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A4C4B-56FF-408A-80BC-4D3996776C0D}">
      <dsp:nvSpPr>
        <dsp:cNvPr id="0" name=""/>
        <dsp:cNvSpPr/>
      </dsp:nvSpPr>
      <dsp:spPr>
        <a:xfrm>
          <a:off x="1661133" y="3596140"/>
          <a:ext cx="4471103" cy="14382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211" tIns="152211" rIns="152211" bIns="152211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Vorführung der Anwendung</a:t>
          </a:r>
        </a:p>
      </dsp:txBody>
      <dsp:txXfrm>
        <a:off x="1661133" y="3596140"/>
        <a:ext cx="4471103" cy="14382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73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713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14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07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00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5/10/2023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0299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5/10/2023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66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5/10/2023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24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58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5/10/2023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795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5/10/2023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2467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8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2" r:id="rId6"/>
    <p:sldLayoutId id="2147483698" r:id="rId7"/>
    <p:sldLayoutId id="2147483699" r:id="rId8"/>
    <p:sldLayoutId id="2147483700" r:id="rId9"/>
    <p:sldLayoutId id="2147483701" r:id="rId10"/>
    <p:sldLayoutId id="21474837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 descr="Computerskript auf einem Bildschirm">
            <a:extLst>
              <a:ext uri="{FF2B5EF4-FFF2-40B4-BE49-F238E27FC236}">
                <a16:creationId xmlns:a16="http://schemas.microsoft.com/office/drawing/2014/main" id="{809ABF8E-3391-2258-8075-0618CFA20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3000"/>
          </a:blip>
          <a:srcRect t="7695" b="8035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82BD22-07AB-8F19-B0B6-D06DCF648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9052560" cy="3546179"/>
          </a:xfrm>
        </p:spPr>
        <p:txBody>
          <a:bodyPr>
            <a:normAutofit/>
          </a:bodyPr>
          <a:lstStyle/>
          <a:p>
            <a:r>
              <a:rPr lang="de-DE">
                <a:cs typeface="Calibri Light"/>
              </a:rPr>
              <a:t>Feinstaubprojekt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2B49F33-D8D2-088D-DE9C-70007EC70D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9052560" cy="7040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de-DE">
                <a:cs typeface="Calibri"/>
              </a:rPr>
              <a:t>Von Julian Seyfferth, Mika Mellenthin, Jan Ganzek und Karim Bousaid</a:t>
            </a:r>
            <a:endParaRPr lang="de-DE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53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26BEC-A73A-EB44-635B-677644AB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532" y="1063255"/>
            <a:ext cx="5312254" cy="1806727"/>
          </a:xfrm>
        </p:spPr>
        <p:txBody>
          <a:bodyPr>
            <a:normAutofit/>
          </a:bodyPr>
          <a:lstStyle/>
          <a:p>
            <a:r>
              <a:rPr lang="de-DE" sz="5100" i="0">
                <a:ea typeface="+mj-lt"/>
                <a:cs typeface="+mj-lt"/>
              </a:rPr>
              <a:t>SQL-Statements für den Datenimport</a:t>
            </a:r>
            <a:endParaRPr lang="de-DE" sz="5100" i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DEFCB10-09AF-C8C0-2A8B-DFA971DFA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17" r="22666" b="1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E93FA-BE61-6397-2682-7657E1A48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532" y="3309582"/>
            <a:ext cx="5312254" cy="328573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/>
              <a:t>INSERT INTO </a:t>
            </a:r>
            <a:r>
              <a:rPr lang="en-US" sz="1400" err="1"/>
              <a:t>Sensor_Location</a:t>
            </a:r>
            <a:r>
              <a:rPr lang="en-US" sz="1400"/>
              <a:t> </a:t>
            </a:r>
            <a:br>
              <a:rPr lang="en-US" sz="1400"/>
            </a:br>
            <a:r>
              <a:rPr lang="en-US" sz="1400"/>
              <a:t>(</a:t>
            </a:r>
            <a:r>
              <a:rPr lang="en-US" sz="1400" err="1"/>
              <a:t>Sensor_ID</a:t>
            </a:r>
            <a:r>
              <a:rPr lang="en-US" sz="1400"/>
              <a:t>, </a:t>
            </a:r>
            <a:r>
              <a:rPr lang="en-US" sz="1400" err="1"/>
              <a:t>Sensor_Type</a:t>
            </a:r>
            <a:r>
              <a:rPr lang="en-US" sz="1400"/>
              <a:t>, Location, </a:t>
            </a:r>
            <a:r>
              <a:rPr lang="en-US" sz="1400" err="1"/>
              <a:t>Latitue</a:t>
            </a:r>
            <a:r>
              <a:rPr lang="en-US" sz="1400"/>
              <a:t>, Longitude) </a:t>
            </a:r>
            <a:br>
              <a:rPr lang="en-US" sz="1400"/>
            </a:br>
            <a:r>
              <a:rPr lang="en-US" sz="1400"/>
              <a:t>values(?, ?, ?, ?, ?)</a:t>
            </a:r>
          </a:p>
          <a:p>
            <a:pPr>
              <a:lnSpc>
                <a:spcPct val="100000"/>
              </a:lnSpc>
            </a:pPr>
            <a:endParaRPr lang="en-US" sz="1400"/>
          </a:p>
          <a:p>
            <a:pPr>
              <a:lnSpc>
                <a:spcPct val="100000"/>
              </a:lnSpc>
            </a:pPr>
            <a:r>
              <a:rPr lang="en-US" sz="1400"/>
              <a:t>INSERT INTO Weather </a:t>
            </a:r>
            <a:br>
              <a:rPr lang="en-US" sz="1400"/>
            </a:br>
            <a:r>
              <a:rPr lang="en-US" sz="1400"/>
              <a:t>(ID, </a:t>
            </a:r>
            <a:r>
              <a:rPr lang="en-US" sz="1400" err="1"/>
              <a:t>Sensor_ID</a:t>
            </a:r>
            <a:r>
              <a:rPr lang="en-US" sz="1400"/>
              <a:t>, Timestamp, Temperature, Humidity) </a:t>
            </a:r>
            <a:br>
              <a:rPr lang="en-US" sz="1400"/>
            </a:br>
            <a:r>
              <a:rPr lang="en-US" sz="1400"/>
              <a:t>values(?, ?, ?, ?, ?)</a:t>
            </a:r>
          </a:p>
          <a:p>
            <a:pPr>
              <a:lnSpc>
                <a:spcPct val="100000"/>
              </a:lnSpc>
            </a:pPr>
            <a:endParaRPr lang="en-US" sz="1400"/>
          </a:p>
          <a:p>
            <a:pPr>
              <a:lnSpc>
                <a:spcPct val="100000"/>
              </a:lnSpc>
            </a:pPr>
            <a:r>
              <a:rPr lang="en-US" sz="1400"/>
              <a:t>INSERT INTO </a:t>
            </a:r>
            <a:r>
              <a:rPr lang="en-US" sz="1400" err="1"/>
              <a:t>particulate_matter</a:t>
            </a:r>
            <a:r>
              <a:rPr lang="en-US" sz="1400"/>
              <a:t> </a:t>
            </a:r>
            <a:br>
              <a:rPr lang="en-US" sz="1400"/>
            </a:br>
            <a:r>
              <a:rPr lang="en-US" sz="1400"/>
              <a:t>(ID, </a:t>
            </a:r>
            <a:r>
              <a:rPr lang="en-US" sz="1400" err="1"/>
              <a:t>Sensor_ID</a:t>
            </a:r>
            <a:r>
              <a:rPr lang="en-US" sz="1400"/>
              <a:t>, Timestamp, P1, Dur_P1, Ratio_P1, P2, Dur_P2, Ratio_P2) </a:t>
            </a:r>
            <a:br>
              <a:rPr lang="en-US" sz="1400"/>
            </a:br>
            <a:r>
              <a:rPr lang="en-US" sz="1400"/>
              <a:t>values(?, ?, ?, ?, ?, ?, ?, ?, ?)</a:t>
            </a:r>
          </a:p>
          <a:p>
            <a:pPr>
              <a:lnSpc>
                <a:spcPct val="100000"/>
              </a:lnSpc>
            </a:pPr>
            <a:endParaRPr lang="en-US" sz="1400"/>
          </a:p>
          <a:p>
            <a:pPr>
              <a:lnSpc>
                <a:spcPct val="100000"/>
              </a:lnSpc>
            </a:pPr>
            <a:endParaRPr lang="en-US" sz="1400"/>
          </a:p>
          <a:p>
            <a:pPr>
              <a:lnSpc>
                <a:spcPct val="100000"/>
              </a:lnSpc>
            </a:pPr>
            <a:endParaRPr lang="en-US" sz="1400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27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26BEC-A73A-EB44-635B-677644AB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532" y="1063255"/>
            <a:ext cx="5312254" cy="1806727"/>
          </a:xfrm>
        </p:spPr>
        <p:txBody>
          <a:bodyPr>
            <a:normAutofit/>
          </a:bodyPr>
          <a:lstStyle/>
          <a:p>
            <a:r>
              <a:rPr lang="de-DE" sz="5100" i="0">
                <a:ea typeface="+mj-lt"/>
                <a:cs typeface="+mj-lt"/>
              </a:rPr>
              <a:t>Implementierung eines Importskripts</a:t>
            </a:r>
            <a:endParaRPr lang="en-US" sz="51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4F75B25-E975-3711-CA10-893503E77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342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E93FA-BE61-6397-2682-7657E1A48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532" y="3309582"/>
            <a:ext cx="5312254" cy="3247156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500"/>
              <a:t>Auslese der </a:t>
            </a:r>
            <a:r>
              <a:rPr lang="en-US" sz="1500" err="1"/>
              <a:t>letzten</a:t>
            </a:r>
            <a:r>
              <a:rPr lang="en-US" sz="1500"/>
              <a:t> ID </a:t>
            </a:r>
            <a:r>
              <a:rPr lang="en-US" sz="1500" err="1"/>
              <a:t>aus</a:t>
            </a:r>
            <a:r>
              <a:rPr lang="en-US" sz="1500"/>
              <a:t>  den </a:t>
            </a:r>
            <a:r>
              <a:rPr lang="en-US" sz="1500" err="1"/>
              <a:t>Tabelle</a:t>
            </a:r>
            <a:r>
              <a:rPr lang="en-US" sz="1500"/>
              <a:t> "Weather"</a:t>
            </a:r>
            <a:br>
              <a:rPr lang="en-US" sz="1500"/>
            </a:br>
            <a:r>
              <a:rPr lang="en-US" sz="1500"/>
              <a:t>und "</a:t>
            </a:r>
            <a:r>
              <a:rPr lang="en-US" sz="1500" err="1"/>
              <a:t>particulate_matter</a:t>
            </a:r>
            <a:r>
              <a:rPr lang="en-US" sz="1500"/>
              <a:t>".</a:t>
            </a:r>
          </a:p>
          <a:p>
            <a:pPr>
              <a:lnSpc>
                <a:spcPct val="100000"/>
              </a:lnSpc>
            </a:pPr>
            <a:endParaRPr lang="en-US" sz="1500"/>
          </a:p>
          <a:p>
            <a:pPr>
              <a:lnSpc>
                <a:spcPct val="100000"/>
              </a:lnSpc>
            </a:pPr>
            <a:r>
              <a:rPr lang="en-US" sz="1500"/>
              <a:t>Iteration </a:t>
            </a:r>
            <a:r>
              <a:rPr lang="en-US" sz="1500" err="1"/>
              <a:t>durch</a:t>
            </a:r>
            <a:r>
              <a:rPr lang="en-US" sz="1500"/>
              <a:t> CSV </a:t>
            </a:r>
            <a:r>
              <a:rPr lang="en-US" sz="1500" err="1"/>
              <a:t>Dateien</a:t>
            </a:r>
            <a:r>
              <a:rPr lang="en-US" sz="1500"/>
              <a:t>.</a:t>
            </a:r>
          </a:p>
          <a:p>
            <a:pPr>
              <a:lnSpc>
                <a:spcPct val="100000"/>
              </a:lnSpc>
            </a:pPr>
            <a:endParaRPr lang="en-US" sz="1500"/>
          </a:p>
          <a:p>
            <a:pPr>
              <a:lnSpc>
                <a:spcPct val="100000"/>
              </a:lnSpc>
            </a:pPr>
            <a:r>
              <a:rPr lang="en-US" sz="1500"/>
              <a:t>In </a:t>
            </a:r>
            <a:r>
              <a:rPr lang="en-US" sz="1500" err="1"/>
              <a:t>jedem</a:t>
            </a:r>
            <a:r>
              <a:rPr lang="en-US" sz="1500"/>
              <a:t> </a:t>
            </a:r>
            <a:r>
              <a:rPr lang="en-US" sz="1500" err="1"/>
              <a:t>Schleifendurchlauf</a:t>
            </a:r>
            <a:r>
              <a:rPr lang="en-US" sz="1500"/>
              <a:t> </a:t>
            </a:r>
            <a:r>
              <a:rPr lang="en-US" sz="1500" err="1"/>
              <a:t>werden</a:t>
            </a:r>
            <a:r>
              <a:rPr lang="en-US" sz="1500"/>
              <a:t> die </a:t>
            </a:r>
            <a:r>
              <a:rPr lang="en-US" sz="1500" err="1"/>
              <a:t>Einträge</a:t>
            </a:r>
            <a:r>
              <a:rPr lang="en-US" sz="1500"/>
              <a:t> </a:t>
            </a:r>
            <a:r>
              <a:rPr lang="en-US" sz="1500" err="1"/>
              <a:t>einer</a:t>
            </a:r>
            <a:br>
              <a:rPr lang="en-US"/>
            </a:br>
            <a:r>
              <a:rPr lang="en-US" sz="1500"/>
              <a:t>CSV-</a:t>
            </a:r>
            <a:r>
              <a:rPr lang="en-US" sz="1500" err="1"/>
              <a:t>Datei</a:t>
            </a:r>
            <a:r>
              <a:rPr lang="en-US" sz="1500"/>
              <a:t> in </a:t>
            </a:r>
            <a:r>
              <a:rPr lang="en-US" sz="1500" err="1"/>
              <a:t>einem</a:t>
            </a:r>
            <a:r>
              <a:rPr lang="en-US" sz="1500"/>
              <a:t> </a:t>
            </a:r>
            <a:r>
              <a:rPr lang="en-US" sz="1500" err="1"/>
              <a:t>Listenobject</a:t>
            </a:r>
            <a:r>
              <a:rPr lang="en-US" sz="1500"/>
              <a:t> </a:t>
            </a:r>
            <a:r>
              <a:rPr lang="en-US" sz="1500" err="1"/>
              <a:t>gecacht</a:t>
            </a:r>
            <a:r>
              <a:rPr lang="en-US" sz="1500"/>
              <a:t>.</a:t>
            </a:r>
          </a:p>
          <a:p>
            <a:pPr>
              <a:lnSpc>
                <a:spcPct val="100000"/>
              </a:lnSpc>
            </a:pPr>
            <a:endParaRPr lang="en-US" sz="1500"/>
          </a:p>
          <a:p>
            <a:pPr>
              <a:lnSpc>
                <a:spcPct val="100000"/>
              </a:lnSpc>
            </a:pPr>
            <a:r>
              <a:rPr lang="en-US" sz="1500" err="1"/>
              <a:t>Ausführung</a:t>
            </a:r>
            <a:r>
              <a:rPr lang="en-US" sz="1500"/>
              <a:t> der SQL-Statements </a:t>
            </a:r>
            <a:r>
              <a:rPr lang="en-US" sz="1500" err="1"/>
              <a:t>mit</a:t>
            </a:r>
            <a:r>
              <a:rPr lang="en-US" sz="1500"/>
              <a:t> dem </a:t>
            </a:r>
            <a:br>
              <a:rPr lang="en-US" sz="1500"/>
            </a:br>
            <a:r>
              <a:rPr lang="en-US" sz="1500" err="1"/>
              <a:t>aggregierten</a:t>
            </a:r>
            <a:r>
              <a:rPr lang="en-US" sz="1500"/>
              <a:t> </a:t>
            </a:r>
            <a:r>
              <a:rPr lang="en-US" sz="1500" err="1"/>
              <a:t>Listenobjekt</a:t>
            </a:r>
            <a:r>
              <a:rPr lang="en-US" sz="1500"/>
              <a:t>. </a:t>
            </a:r>
          </a:p>
          <a:p>
            <a:pPr>
              <a:lnSpc>
                <a:spcPct val="100000"/>
              </a:lnSpc>
            </a:pPr>
            <a:endParaRPr lang="en-US" sz="1500"/>
          </a:p>
          <a:p>
            <a:pPr>
              <a:lnSpc>
                <a:spcPct val="100000"/>
              </a:lnSpc>
            </a:pPr>
            <a:endParaRPr lang="en-US" sz="1500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31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75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26BEC-A73A-EB44-635B-677644AB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1"/>
            <a:ext cx="4782039" cy="1966747"/>
          </a:xfrm>
        </p:spPr>
        <p:txBody>
          <a:bodyPr anchor="ctr">
            <a:normAutofit/>
          </a:bodyPr>
          <a:lstStyle/>
          <a:p>
            <a:r>
              <a:rPr lang="de-DE" sz="4200" i="0">
                <a:ea typeface="+mj-lt"/>
                <a:cs typeface="+mj-lt"/>
              </a:rPr>
              <a:t>SQL-Statements für die Datenabfrage</a:t>
            </a:r>
            <a:endParaRPr lang="en-US" sz="4200"/>
          </a:p>
        </p:txBody>
      </p:sp>
      <p:cxnSp>
        <p:nvCxnSpPr>
          <p:cNvPr id="30" name="Straight Connector 22">
            <a:extLst>
              <a:ext uri="{FF2B5EF4-FFF2-40B4-BE49-F238E27FC236}">
                <a16:creationId xmlns:a16="http://schemas.microsoft.com/office/drawing/2014/main" id="{AEF97C72-3F89-4F0A-9629-01818B389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8503" y="2954301"/>
            <a:ext cx="47548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E93FA-BE61-6397-2682-7657E1A48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535" y="3161684"/>
            <a:ext cx="4801457" cy="3295594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500" err="1"/>
              <a:t>Mihilfe</a:t>
            </a:r>
            <a:r>
              <a:rPr lang="en-US" sz="1500"/>
              <a:t> </a:t>
            </a:r>
            <a:r>
              <a:rPr lang="en-US" sz="1500" err="1"/>
              <a:t>eines</a:t>
            </a:r>
            <a:r>
              <a:rPr lang="en-US" sz="1500"/>
              <a:t> Connection </a:t>
            </a:r>
            <a:r>
              <a:rPr lang="en-US" sz="1500" err="1"/>
              <a:t>Objekts</a:t>
            </a:r>
            <a:r>
              <a:rPr lang="en-US" sz="1500"/>
              <a:t> in Python</a:t>
            </a:r>
            <a:br>
              <a:rPr lang="en-US" sz="1500"/>
            </a:br>
            <a:r>
              <a:rPr lang="en-US" sz="1500" err="1"/>
              <a:t>oder</a:t>
            </a:r>
            <a:r>
              <a:rPr lang="en-US" sz="1500"/>
              <a:t> dem Query Editor von SQLite </a:t>
            </a:r>
            <a:r>
              <a:rPr lang="en-US" sz="1500" err="1"/>
              <a:t>können</a:t>
            </a:r>
            <a:br>
              <a:rPr lang="en-US" sz="1500"/>
            </a:br>
            <a:r>
              <a:rPr lang="en-US" sz="1500"/>
              <a:t>je </a:t>
            </a:r>
            <a:r>
              <a:rPr lang="en-US" sz="1500" err="1"/>
              <a:t>nach</a:t>
            </a:r>
            <a:r>
              <a:rPr lang="en-US" sz="1500"/>
              <a:t> Wunsch </a:t>
            </a:r>
            <a:r>
              <a:rPr lang="en-US" sz="1500" err="1"/>
              <a:t>Ausgabeanfragen</a:t>
            </a:r>
            <a:r>
              <a:rPr lang="en-US" sz="1500"/>
              <a:t> </a:t>
            </a:r>
            <a:r>
              <a:rPr lang="en-US" sz="1500" err="1"/>
              <a:t>geäußert</a:t>
            </a:r>
            <a:r>
              <a:rPr lang="en-US" sz="1500"/>
              <a:t> </a:t>
            </a:r>
            <a:r>
              <a:rPr lang="en-US" sz="1500" err="1"/>
              <a:t>werden</a:t>
            </a:r>
            <a:endParaRPr lang="en-US" sz="1500"/>
          </a:p>
          <a:p>
            <a:pPr>
              <a:lnSpc>
                <a:spcPct val="100000"/>
              </a:lnSpc>
            </a:pPr>
            <a:endParaRPr lang="en-US" sz="1500"/>
          </a:p>
          <a:p>
            <a:pPr>
              <a:lnSpc>
                <a:spcPct val="100000"/>
              </a:lnSpc>
            </a:pPr>
            <a:r>
              <a:rPr lang="en-US" sz="1500"/>
              <a:t>SELECT </a:t>
            </a:r>
            <a:r>
              <a:rPr lang="en-US" sz="1500" err="1"/>
              <a:t>Weather.Timestamp</a:t>
            </a:r>
            <a:r>
              <a:rPr lang="en-US" sz="1500"/>
              <a:t>, AVG(</a:t>
            </a:r>
            <a:r>
              <a:rPr lang="en-US" sz="1500" err="1"/>
              <a:t>Weather.Humidity</a:t>
            </a:r>
            <a:r>
              <a:rPr lang="en-US" sz="1500"/>
              <a:t>) AS </a:t>
            </a:r>
            <a:r>
              <a:rPr lang="en-US" sz="1500" err="1"/>
              <a:t>AVG_Humidity</a:t>
            </a:r>
            <a:r>
              <a:rPr lang="en-US" sz="1500"/>
              <a:t>, MIN(</a:t>
            </a:r>
            <a:r>
              <a:rPr lang="en-US" sz="1500" err="1"/>
              <a:t>Weather.Humidity</a:t>
            </a:r>
            <a:r>
              <a:rPr lang="en-US" sz="1500"/>
              <a:t>) AS </a:t>
            </a:r>
            <a:r>
              <a:rPr lang="en-US" sz="1500" err="1"/>
              <a:t>MIN_Humidity</a:t>
            </a:r>
            <a:r>
              <a:rPr lang="en-US" sz="1500"/>
              <a:t>, MAX(</a:t>
            </a:r>
            <a:r>
              <a:rPr lang="en-US" sz="1500" err="1"/>
              <a:t>Weather.Humidity</a:t>
            </a:r>
            <a:r>
              <a:rPr lang="en-US" sz="1500"/>
              <a:t>) AS </a:t>
            </a:r>
            <a:r>
              <a:rPr lang="en-US" sz="1500" err="1"/>
              <a:t>MAX_Humidity</a:t>
            </a:r>
            <a:r>
              <a:rPr lang="en-US" sz="1500"/>
              <a:t> FROM </a:t>
            </a:r>
            <a:r>
              <a:rPr lang="en-US" sz="1500" err="1"/>
              <a:t>Sensor_Location</a:t>
            </a:r>
            <a:r>
              <a:rPr lang="en-US" sz="1500"/>
              <a:t>, Weather WHERE (</a:t>
            </a:r>
            <a:r>
              <a:rPr lang="en-US" sz="1500" err="1"/>
              <a:t>Sensor_Location.Sensor_ID</a:t>
            </a:r>
            <a:r>
              <a:rPr lang="en-US" sz="1500"/>
              <a:t> = </a:t>
            </a:r>
            <a:r>
              <a:rPr lang="en-US" sz="1500" err="1"/>
              <a:t>Weather.Sensor_ID</a:t>
            </a:r>
            <a:r>
              <a:rPr lang="en-US" sz="1500"/>
              <a:t>) AND </a:t>
            </a:r>
            <a:r>
              <a:rPr lang="en-US" sz="1500" err="1"/>
              <a:t>Weather.Timestamp</a:t>
            </a:r>
            <a:r>
              <a:rPr lang="en-US" sz="1500"/>
              <a:t> LIKE "2022-03-14%" ;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B8BD919-A426-3114-23AE-0B2778692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886" y="809287"/>
            <a:ext cx="5221611" cy="4922227"/>
          </a:xfrm>
          <a:prstGeom prst="rect">
            <a:avLst/>
          </a:prstGeom>
        </p:spPr>
      </p:pic>
      <p:sp>
        <p:nvSpPr>
          <p:cNvPr id="31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132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48" name="Straight Connector 4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Liniendiagramm und Zahlen">
            <a:extLst>
              <a:ext uri="{FF2B5EF4-FFF2-40B4-BE49-F238E27FC236}">
                <a16:creationId xmlns:a16="http://schemas.microsoft.com/office/drawing/2014/main" id="{814FC36E-B095-0701-4D30-F2A87FF475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8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1" name="Rectangle 44">
            <a:extLst>
              <a:ext uri="{FF2B5EF4-FFF2-40B4-BE49-F238E27FC236}">
                <a16:creationId xmlns:a16="http://schemas.microsoft.com/office/drawing/2014/main" id="{E4398140-F067-40E9-892C-4DB04C70B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44600" y="-1244600"/>
            <a:ext cx="6858000" cy="93472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6576-214A-549C-F366-2A4CB29B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43000"/>
            <a:ext cx="4572000" cy="29847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>
                <a:solidFill>
                  <a:srgbClr val="FFFFFF"/>
                </a:solidFill>
              </a:rPr>
              <a:t>Vorführung</a:t>
            </a:r>
            <a:r>
              <a:rPr lang="en-US">
                <a:solidFill>
                  <a:srgbClr val="FFFFFF"/>
                </a:solidFill>
              </a:rPr>
              <a:t> der Anwendung</a:t>
            </a:r>
          </a:p>
        </p:txBody>
      </p:sp>
      <p:cxnSp>
        <p:nvCxnSpPr>
          <p:cNvPr id="52" name="Straight Connector 46">
            <a:extLst>
              <a:ext uri="{FF2B5EF4-FFF2-40B4-BE49-F238E27FC236}">
                <a16:creationId xmlns:a16="http://schemas.microsoft.com/office/drawing/2014/main" id="{17726E8A-324C-4684-96F2-AFDDFB2F1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58952" y="4291242"/>
            <a:ext cx="457200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1049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3ED186-BF06-D848-0360-86A37D512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70688"/>
            <a:ext cx="10671048" cy="822960"/>
          </a:xfrm>
        </p:spPr>
        <p:txBody>
          <a:bodyPr/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de-DE" b="1"/>
              <a:t>Konsolen Anwendung</a:t>
            </a: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2F1C4EAD-D800-4FDC-449C-C2F2FDED9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5" t="1440" r="1670" b="1337"/>
          <a:stretch/>
        </p:blipFill>
        <p:spPr>
          <a:xfrm>
            <a:off x="874425" y="1065255"/>
            <a:ext cx="9275146" cy="537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47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72F459-A105-9463-EE85-97E8A7A00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94" y="-1258"/>
            <a:ext cx="10671048" cy="822960"/>
          </a:xfrm>
        </p:spPr>
        <p:txBody>
          <a:bodyPr/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de" sz="2100" b="1" i="0">
                <a:solidFill>
                  <a:srgbClr val="202124"/>
                </a:solidFill>
                <a:latin typeface="Consolas"/>
              </a:rPr>
              <a:t>Benutzeroberfläche </a:t>
            </a:r>
            <a:endParaRPr lang="de-DE" b="1"/>
          </a:p>
        </p:txBody>
      </p:sp>
      <p:pic>
        <p:nvPicPr>
          <p:cNvPr id="5" name="Grafik 5" descr="Ein Bild, das Text enthält.&#10;&#10;Beschreibung automatisch generiert.">
            <a:extLst>
              <a:ext uri="{FF2B5EF4-FFF2-40B4-BE49-F238E27FC236}">
                <a16:creationId xmlns:a16="http://schemas.microsoft.com/office/drawing/2014/main" id="{6C8F17F1-271D-D8B0-A77F-8C1F01C24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02" y="735994"/>
            <a:ext cx="7804030" cy="5926297"/>
          </a:xfrm>
          <a:prstGeom prst="rect">
            <a:avLst/>
          </a:prstGeom>
        </p:spPr>
      </p:pic>
      <p:sp>
        <p:nvSpPr>
          <p:cNvPr id="4" name="Geschweifte Klammer rechts 3">
            <a:extLst>
              <a:ext uri="{FF2B5EF4-FFF2-40B4-BE49-F238E27FC236}">
                <a16:creationId xmlns:a16="http://schemas.microsoft.com/office/drawing/2014/main" id="{5B114089-1585-1792-0AEA-3B5962F0B43E}"/>
              </a:ext>
            </a:extLst>
          </p:cNvPr>
          <p:cNvSpPr/>
          <p:nvPr/>
        </p:nvSpPr>
        <p:spPr>
          <a:xfrm>
            <a:off x="8839200" y="2238102"/>
            <a:ext cx="217714" cy="1447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5BF285FD-191D-EB00-6CFF-145ED2AEDB14}"/>
              </a:ext>
            </a:extLst>
          </p:cNvPr>
          <p:cNvSpPr/>
          <p:nvPr/>
        </p:nvSpPr>
        <p:spPr>
          <a:xfrm>
            <a:off x="8839200" y="1280159"/>
            <a:ext cx="217714" cy="68580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b="1"/>
          </a:p>
        </p:txBody>
      </p:sp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B364BA6E-CB24-EBDF-E32D-5167343EAB7E}"/>
              </a:ext>
            </a:extLst>
          </p:cNvPr>
          <p:cNvSpPr/>
          <p:nvPr/>
        </p:nvSpPr>
        <p:spPr>
          <a:xfrm>
            <a:off x="8839199" y="4230187"/>
            <a:ext cx="315685" cy="227511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19C0BA2-DE09-D255-69CE-74D0878519B7}"/>
              </a:ext>
            </a:extLst>
          </p:cNvPr>
          <p:cNvSpPr txBox="1"/>
          <p:nvPr/>
        </p:nvSpPr>
        <p:spPr>
          <a:xfrm>
            <a:off x="9248503" y="1508759"/>
            <a:ext cx="17656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/>
              <a:t>Suchbereich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2E278E1-EE42-2090-A1A3-865FDEE492ED}"/>
              </a:ext>
            </a:extLst>
          </p:cNvPr>
          <p:cNvSpPr txBox="1"/>
          <p:nvPr/>
        </p:nvSpPr>
        <p:spPr>
          <a:xfrm>
            <a:off x="9248503" y="2782387"/>
            <a:ext cx="22664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/>
              <a:t>Ergebnisbereich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A2EB5D-66E8-CBF7-6B9B-B4A38114D0B8}"/>
              </a:ext>
            </a:extLst>
          </p:cNvPr>
          <p:cNvSpPr txBox="1"/>
          <p:nvPr/>
        </p:nvSpPr>
        <p:spPr>
          <a:xfrm>
            <a:off x="9248503" y="5177244"/>
            <a:ext cx="26048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/>
              <a:t>Geladene Daten</a:t>
            </a:r>
          </a:p>
        </p:txBody>
      </p:sp>
    </p:spTree>
    <p:extLst>
      <p:ext uri="{BB962C8B-B14F-4D97-AF65-F5344CB8AC3E}">
        <p14:creationId xmlns:p14="http://schemas.microsoft.com/office/powerpoint/2010/main" val="3809577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72F459-A105-9463-EE85-97E8A7A00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9594" y="-1258"/>
            <a:ext cx="10671048" cy="683509"/>
          </a:xfrm>
        </p:spPr>
        <p:txBody>
          <a:bodyPr/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de" sz="2100" b="1" i="0">
                <a:solidFill>
                  <a:srgbClr val="202124"/>
                </a:solidFill>
                <a:latin typeface="Consolas"/>
              </a:rPr>
              <a:t>Beispiel: Daten ausgeben lassen</a:t>
            </a:r>
            <a:endParaRPr lang="de-DE" b="1"/>
          </a:p>
        </p:txBody>
      </p:sp>
      <p:pic>
        <p:nvPicPr>
          <p:cNvPr id="6" name="Grafik 6" descr="Ein Bild, das Tisch enthält.&#10;&#10;Beschreibung automatisch generiert.">
            <a:extLst>
              <a:ext uri="{FF2B5EF4-FFF2-40B4-BE49-F238E27FC236}">
                <a16:creationId xmlns:a16="http://schemas.microsoft.com/office/drawing/2014/main" id="{A0A598F5-668E-F5CE-373C-FBBA114DF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874" y="682251"/>
            <a:ext cx="7709300" cy="6014866"/>
          </a:xfrm>
          <a:prstGeom prst="rect">
            <a:avLst/>
          </a:prstGeom>
        </p:spPr>
      </p:pic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1A7E5611-DFB2-064E-AC27-56BCD066720E}"/>
              </a:ext>
            </a:extLst>
          </p:cNvPr>
          <p:cNvCxnSpPr/>
          <p:nvPr/>
        </p:nvCxnSpPr>
        <p:spPr>
          <a:xfrm flipH="1" flipV="1">
            <a:off x="5648960" y="1590040"/>
            <a:ext cx="3241040" cy="812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654F419C-B12F-A5AE-B990-C3FC0D6F60A4}"/>
              </a:ext>
            </a:extLst>
          </p:cNvPr>
          <p:cNvSpPr txBox="1"/>
          <p:nvPr/>
        </p:nvSpPr>
        <p:spPr>
          <a:xfrm>
            <a:off x="8972005" y="150875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b="1">
                <a:ea typeface="+mn-lt"/>
                <a:cs typeface="+mn-lt"/>
              </a:rPr>
              <a:t>Daten laden</a:t>
            </a:r>
            <a:endParaRPr lang="de-DE" b="1"/>
          </a:p>
        </p:txBody>
      </p:sp>
    </p:spTree>
    <p:extLst>
      <p:ext uri="{BB962C8B-B14F-4D97-AF65-F5344CB8AC3E}">
        <p14:creationId xmlns:p14="http://schemas.microsoft.com/office/powerpoint/2010/main" val="18989745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72F459-A105-9463-EE85-97E8A7A002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349" y="-92243"/>
            <a:ext cx="12015652" cy="822960"/>
          </a:xfrm>
        </p:spPr>
        <p:txBody>
          <a:bodyPr/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de" b="1" i="0">
                <a:solidFill>
                  <a:srgbClr val="202124"/>
                </a:solidFill>
                <a:latin typeface="Consolas"/>
              </a:rPr>
              <a:t> Suche nach Max, Min, Durchschnittlich von Temperatur, Feuchtigkeit und Feinstaub</a:t>
            </a:r>
            <a:endParaRPr lang="de-DE" b="1"/>
          </a:p>
        </p:txBody>
      </p:sp>
      <p:pic>
        <p:nvPicPr>
          <p:cNvPr id="4" name="Grafik 5" descr="Ein Bild, das Tisch enthält.&#10;&#10;Beschreibung automatisch generiert.">
            <a:extLst>
              <a:ext uri="{FF2B5EF4-FFF2-40B4-BE49-F238E27FC236}">
                <a16:creationId xmlns:a16="http://schemas.microsoft.com/office/drawing/2014/main" id="{E24F00EA-C0DD-9F06-43C0-4BDEEA19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52" y="724773"/>
            <a:ext cx="7864802" cy="589943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1D9D3FC-8382-2FD9-1AA8-D09C0FAEA700}"/>
              </a:ext>
            </a:extLst>
          </p:cNvPr>
          <p:cNvSpPr txBox="1"/>
          <p:nvPr/>
        </p:nvSpPr>
        <p:spPr>
          <a:xfrm>
            <a:off x="176349" y="2238101"/>
            <a:ext cx="1404258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>
                <a:ea typeface="+mn-lt"/>
                <a:cs typeface="+mn-lt"/>
              </a:rPr>
              <a:t>Datum eingeben</a:t>
            </a:r>
            <a:endParaRPr lang="de-DE" sz="1600" b="1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E822B079-EE04-6762-B06A-67B495592D7B}"/>
              </a:ext>
            </a:extLst>
          </p:cNvPr>
          <p:cNvCxnSpPr>
            <a:cxnSpLocks/>
          </p:cNvCxnSpPr>
          <p:nvPr/>
        </p:nvCxnSpPr>
        <p:spPr>
          <a:xfrm flipV="1">
            <a:off x="1019629" y="1709785"/>
            <a:ext cx="2365103" cy="5275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9656BA1-DE0D-2685-4A0A-754DABE8F9BF}"/>
              </a:ext>
            </a:extLst>
          </p:cNvPr>
          <p:cNvSpPr txBox="1"/>
          <p:nvPr/>
        </p:nvSpPr>
        <p:spPr>
          <a:xfrm>
            <a:off x="8634548" y="2357843"/>
            <a:ext cx="2122715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b="1">
                <a:ea typeface="+mn-lt"/>
                <a:cs typeface="+mn-lt"/>
              </a:rPr>
              <a:t>Suche ausführen</a:t>
            </a:r>
            <a:endParaRPr lang="de-DE" sz="1600" b="1"/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0987022D-89FF-3C64-95A4-69AB356C8498}"/>
              </a:ext>
            </a:extLst>
          </p:cNvPr>
          <p:cNvCxnSpPr>
            <a:cxnSpLocks/>
          </p:cNvCxnSpPr>
          <p:nvPr/>
        </p:nvCxnSpPr>
        <p:spPr>
          <a:xfrm flipH="1" flipV="1">
            <a:off x="5376817" y="1873071"/>
            <a:ext cx="3241038" cy="5929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587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A769A2C-EB31-A505-693A-BC00A48A9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0718" y="163004"/>
            <a:ext cx="10671048" cy="822960"/>
          </a:xfrm>
        </p:spPr>
        <p:txBody>
          <a:bodyPr/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de-DE" b="1" i="0">
                <a:ea typeface="+mn-lt"/>
                <a:cs typeface="+mn-lt"/>
              </a:rPr>
              <a:t>Fehlermeldung bei falscher Eingabe vom Datum bzw. falschem Format</a:t>
            </a:r>
            <a:endParaRPr lang="de-DE" b="1" i="0"/>
          </a:p>
        </p:txBody>
      </p:sp>
      <p:pic>
        <p:nvPicPr>
          <p:cNvPr id="5" name="Grafik 5">
            <a:extLst>
              <a:ext uri="{FF2B5EF4-FFF2-40B4-BE49-F238E27FC236}">
                <a16:creationId xmlns:a16="http://schemas.microsoft.com/office/drawing/2014/main" id="{AB41935E-18EE-7EBC-C9C8-0C1769722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118" y="985964"/>
            <a:ext cx="7681731" cy="5552994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3CC2DF2-D27F-9C11-160C-17AFC92C0434}"/>
              </a:ext>
            </a:extLst>
          </p:cNvPr>
          <p:cNvSpPr txBox="1"/>
          <p:nvPr/>
        </p:nvSpPr>
        <p:spPr>
          <a:xfrm>
            <a:off x="1236616" y="6126481"/>
            <a:ext cx="4408714" cy="19594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263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595B260-A37E-1DE6-A56C-8040A73A2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2016" y="788533"/>
            <a:ext cx="9267968" cy="2732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/>
              <a:t>Danke für eure Aufmerksamkeit!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E3FB7FD-3883-4AFF-8349-2E3BBDA71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3842963"/>
            <a:ext cx="7772400" cy="0"/>
          </a:xfrm>
          <a:prstGeom prst="line">
            <a:avLst/>
          </a:prstGeom>
          <a:ln w="19050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6">
            <a:extLst>
              <a:ext uri="{FF2B5EF4-FFF2-40B4-BE49-F238E27FC236}">
                <a16:creationId xmlns:a16="http://schemas.microsoft.com/office/drawing/2014/main" id="{B3BE00DD-5F52-49B1-A83B-F2E555AC5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88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4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258591-FC73-5B33-6CD5-5057994B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063255"/>
            <a:ext cx="3575304" cy="4807541"/>
          </a:xfrm>
        </p:spPr>
        <p:txBody>
          <a:bodyPr>
            <a:normAutofit/>
          </a:bodyPr>
          <a:lstStyle/>
          <a:p>
            <a:r>
              <a:rPr lang="de-DE"/>
              <a:t>Inhalt</a:t>
            </a:r>
            <a:endParaRPr lang="en-US"/>
          </a:p>
        </p:txBody>
      </p:sp>
      <p:cxnSp>
        <p:nvCxnSpPr>
          <p:cNvPr id="14" name="Straight Connector 16">
            <a:extLst>
              <a:ext uri="{FF2B5EF4-FFF2-40B4-BE49-F238E27FC236}">
                <a16:creationId xmlns:a16="http://schemas.microsoft.com/office/drawing/2014/main" id="{623022EF-4E43-4298-8E3D-DA5EF0617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6A30C379-1FB5-5BC3-6355-7E2662E9FB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1790584"/>
              </p:ext>
            </p:extLst>
          </p:nvPr>
        </p:nvGraphicFramePr>
        <p:xfrm>
          <a:off x="5297763" y="972642"/>
          <a:ext cx="6132237" cy="50349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1848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0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ine Person, die nach einem Papier auf einem Tisch voller Papiere und Haftnotizen greift">
            <a:extLst>
              <a:ext uri="{FF2B5EF4-FFF2-40B4-BE49-F238E27FC236}">
                <a16:creationId xmlns:a16="http://schemas.microsoft.com/office/drawing/2014/main" id="{3F7F4FD6-A426-07DF-BFF8-C7625A0F6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35" r="-2" b="48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B76CDF1-6A1E-445E-91B6-686D6C917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60126" y="-1373875"/>
            <a:ext cx="6858000" cy="960574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6576-214A-549C-F366-2A4CB29B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624" y="1143000"/>
            <a:ext cx="5303520" cy="29847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err="1">
                <a:solidFill>
                  <a:srgbClr val="FFFFFF"/>
                </a:solidFill>
              </a:rPr>
              <a:t>Projektplanung</a:t>
            </a:r>
            <a:r>
              <a:rPr lang="en-US" sz="6600">
                <a:solidFill>
                  <a:srgbClr val="FFFFFF"/>
                </a:solidFill>
              </a:rPr>
              <a:t> und </a:t>
            </a:r>
            <a:r>
              <a:rPr lang="en-US" sz="6600" err="1">
                <a:solidFill>
                  <a:srgbClr val="FFFFFF"/>
                </a:solidFill>
              </a:rPr>
              <a:t>Organisation</a:t>
            </a:r>
            <a:endParaRPr lang="en-US" sz="6600">
              <a:solidFill>
                <a:srgbClr val="FFFFFF"/>
              </a:solidFill>
            </a:endParaRPr>
          </a:p>
          <a:p>
            <a:endParaRPr lang="en-US" sz="660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726E8A-324C-4684-96F2-AFDDFB2F1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38864" y="4291242"/>
            <a:ext cx="5212080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52486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36" name="Straight Connector 22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24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26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26BEC-A73A-EB44-635B-677644AB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128811"/>
            <a:ext cx="3447288" cy="33422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i="1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Lasten- und Pflichtenheft</a:t>
            </a:r>
          </a:p>
        </p:txBody>
      </p:sp>
      <p:pic>
        <p:nvPicPr>
          <p:cNvPr id="4" name="Grafik 4" descr="Ein Bild, das Text enthält.&#10;&#10;Beschreibung automatisch generiert.">
            <a:extLst>
              <a:ext uri="{FF2B5EF4-FFF2-40B4-BE49-F238E27FC236}">
                <a16:creationId xmlns:a16="http://schemas.microsoft.com/office/drawing/2014/main" id="{1AD74150-5384-67EE-529F-0F189242D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4619" y="308577"/>
            <a:ext cx="5466018" cy="6241402"/>
          </a:xfrm>
          <a:prstGeom prst="rect">
            <a:avLst/>
          </a:prstGeom>
        </p:spPr>
      </p:pic>
      <p:sp>
        <p:nvSpPr>
          <p:cNvPr id="39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7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26BEC-A73A-EB44-635B-677644AB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1" y="1063256"/>
            <a:ext cx="3866215" cy="4450575"/>
          </a:xfrm>
        </p:spPr>
        <p:txBody>
          <a:bodyPr>
            <a:normAutofit/>
          </a:bodyPr>
          <a:lstStyle/>
          <a:p>
            <a:r>
              <a:rPr lang="de-DE" sz="4800" i="0">
                <a:ea typeface="+mj-lt"/>
                <a:cs typeface="+mj-lt"/>
              </a:rPr>
              <a:t>Erstellung des </a:t>
            </a:r>
            <a:br>
              <a:rPr lang="de-DE" sz="4800" i="0">
                <a:ea typeface="+mj-lt"/>
                <a:cs typeface="+mj-lt"/>
              </a:rPr>
            </a:br>
            <a:r>
              <a:rPr lang="de-DE" sz="4800" i="0">
                <a:ea typeface="+mj-lt"/>
                <a:cs typeface="+mj-lt"/>
              </a:rPr>
              <a:t>ER-Modells</a:t>
            </a:r>
            <a:endParaRPr lang="en-US" sz="4800"/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C629AF8A-C09C-4B6F-B505-26D1FD0FB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2998" y="1143293"/>
            <a:ext cx="0" cy="5714707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4" descr="ER-Modell - Feinstaubprojekt.jpg">
            <a:extLst>
              <a:ext uri="{FF2B5EF4-FFF2-40B4-BE49-F238E27FC236}">
                <a16:creationId xmlns:a16="http://schemas.microsoft.com/office/drawing/2014/main" id="{C9AD237B-6F0F-5AAE-796E-3B2CA157A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7873" y="533119"/>
            <a:ext cx="5869237" cy="5911709"/>
          </a:xfr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385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3" descr="Maschinengetriebe">
            <a:extLst>
              <a:ext uri="{FF2B5EF4-FFF2-40B4-BE49-F238E27FC236}">
                <a16:creationId xmlns:a16="http://schemas.microsoft.com/office/drawing/2014/main" id="{88075683-C0A8-3900-E0DC-DF083747E6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4" b="69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9FBB9AF1-CE92-475C-A47B-5FC32922B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0"/>
            <a:ext cx="12191999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0"/>
                </a:srgbClr>
              </a:gs>
              <a:gs pos="30000">
                <a:srgbClr val="000000"/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26576-214A-549C-F366-2A4CB29BF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143000"/>
            <a:ext cx="9052560" cy="354617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>
                <a:solidFill>
                  <a:srgbClr val="FFFFFF"/>
                </a:solidFill>
              </a:rPr>
              <a:t>Projektdurchführung</a:t>
            </a:r>
            <a:br>
              <a:rPr lang="en-US" sz="7200">
                <a:solidFill>
                  <a:srgbClr val="FFFFFF"/>
                </a:solidFill>
              </a:rPr>
            </a:br>
            <a:endParaRPr lang="en-US" sz="7200">
              <a:solidFill>
                <a:srgbClr val="FFFFFF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81E42A3-743C-4C15-9DA8-93AA9AEBF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143293"/>
            <a:ext cx="0" cy="5714707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1143293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412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26BEC-A73A-EB44-635B-677644AB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532" y="1063255"/>
            <a:ext cx="5312254" cy="1806727"/>
          </a:xfrm>
        </p:spPr>
        <p:txBody>
          <a:bodyPr>
            <a:normAutofit/>
          </a:bodyPr>
          <a:lstStyle/>
          <a:p>
            <a:r>
              <a:rPr lang="de-DE" sz="4700" i="0">
                <a:ea typeface="+mj-lt"/>
                <a:cs typeface="+mj-lt"/>
              </a:rPr>
              <a:t>Erstellung der Datenbank in SQLite</a:t>
            </a:r>
            <a:endParaRPr lang="en-US" sz="47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ED47706-1AF2-CEFD-8676-27478E737F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17" r="22666" b="1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E93FA-BE61-6397-2682-7657E1A48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532" y="3309582"/>
            <a:ext cx="5312254" cy="336290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/>
              <a:t>In SQLite </a:t>
            </a:r>
            <a:r>
              <a:rPr lang="en-US" sz="1600" err="1"/>
              <a:t>wird</a:t>
            </a:r>
            <a:r>
              <a:rPr lang="en-US" sz="1600"/>
              <a:t> </a:t>
            </a:r>
            <a:r>
              <a:rPr lang="en-US" sz="1600" err="1"/>
              <a:t>eine</a:t>
            </a:r>
            <a:r>
              <a:rPr lang="en-US" sz="1600"/>
              <a:t> </a:t>
            </a:r>
            <a:r>
              <a:rPr lang="en-US" sz="1600" err="1"/>
              <a:t>Datenbank</a:t>
            </a:r>
            <a:r>
              <a:rPr lang="en-US" sz="1600"/>
              <a:t> </a:t>
            </a:r>
            <a:r>
              <a:rPr lang="en-US" sz="1600" err="1"/>
              <a:t>nicht</a:t>
            </a:r>
            <a:r>
              <a:rPr lang="en-US" sz="1600"/>
              <a:t> </a:t>
            </a:r>
            <a:r>
              <a:rPr lang="en-US" sz="1600" err="1"/>
              <a:t>etwa</a:t>
            </a:r>
            <a:r>
              <a:rPr lang="en-US" sz="1600"/>
              <a:t> </a:t>
            </a:r>
            <a:r>
              <a:rPr lang="en-US" sz="1600" err="1"/>
              <a:t>über</a:t>
            </a:r>
            <a:r>
              <a:rPr lang="en-US" sz="1600"/>
              <a:t> </a:t>
            </a:r>
            <a:r>
              <a:rPr lang="en-US" sz="1600" err="1"/>
              <a:t>einen</a:t>
            </a:r>
            <a:r>
              <a:rPr lang="en-US" sz="1600"/>
              <a:t> CREATE DATABASE – </a:t>
            </a:r>
            <a:r>
              <a:rPr lang="en-US" sz="1600" err="1"/>
              <a:t>Befehl</a:t>
            </a:r>
            <a:r>
              <a:rPr lang="en-US" sz="1600"/>
              <a:t>...</a:t>
            </a:r>
          </a:p>
          <a:p>
            <a:pPr>
              <a:lnSpc>
                <a:spcPct val="100000"/>
              </a:lnSpc>
            </a:pPr>
            <a:endParaRPr lang="en-US" sz="1600"/>
          </a:p>
          <a:p>
            <a:pPr>
              <a:lnSpc>
                <a:spcPct val="100000"/>
              </a:lnSpc>
            </a:pPr>
            <a:r>
              <a:rPr lang="en-US" sz="1600" err="1"/>
              <a:t>Sondern</a:t>
            </a:r>
            <a:r>
              <a:rPr lang="en-US" sz="1600"/>
              <a:t> </a:t>
            </a:r>
            <a:r>
              <a:rPr lang="en-US" sz="1600" err="1"/>
              <a:t>über</a:t>
            </a:r>
            <a:r>
              <a:rPr lang="en-US" sz="1600"/>
              <a:t> den </a:t>
            </a:r>
            <a:r>
              <a:rPr lang="en-US" sz="1600" err="1"/>
              <a:t>Konsolenbefehl</a:t>
            </a:r>
            <a:r>
              <a:rPr lang="en-US" sz="1600"/>
              <a:t> </a:t>
            </a:r>
            <a:br>
              <a:rPr lang="en-US" sz="1600"/>
            </a:br>
            <a:r>
              <a:rPr lang="en-US" sz="1600"/>
              <a:t>"</a:t>
            </a:r>
            <a:r>
              <a:rPr lang="en-US" sz="1600">
                <a:ea typeface="+mn-lt"/>
                <a:cs typeface="+mn-lt"/>
              </a:rPr>
              <a:t>sqlite3 </a:t>
            </a:r>
            <a:r>
              <a:rPr lang="en-US" sz="1600" err="1">
                <a:ea typeface="+mn-lt"/>
                <a:cs typeface="+mn-lt"/>
              </a:rPr>
              <a:t>particulate_matter_measurement.db</a:t>
            </a:r>
            <a:r>
              <a:rPr lang="en-US" sz="1600"/>
              <a:t>"</a:t>
            </a:r>
            <a:br>
              <a:rPr lang="en-US" sz="1600"/>
            </a:br>
            <a:r>
              <a:rPr lang="en-US" sz="1600" err="1"/>
              <a:t>erstellt</a:t>
            </a:r>
            <a:endParaRPr lang="en-US" sz="1600"/>
          </a:p>
          <a:p>
            <a:pPr>
              <a:lnSpc>
                <a:spcPct val="100000"/>
              </a:lnSpc>
            </a:pPr>
            <a:endParaRPr lang="en-US" sz="1600"/>
          </a:p>
          <a:p>
            <a:pPr>
              <a:lnSpc>
                <a:spcPct val="100000"/>
              </a:lnSpc>
            </a:pPr>
            <a:r>
              <a:rPr lang="en-US" sz="1600"/>
              <a:t>Die </a:t>
            </a:r>
            <a:r>
              <a:rPr lang="en-US" sz="1600" err="1"/>
              <a:t>Erstellung</a:t>
            </a:r>
            <a:r>
              <a:rPr lang="en-US" sz="1600"/>
              <a:t> der </a:t>
            </a:r>
            <a:r>
              <a:rPr lang="en-US" sz="1600" err="1"/>
              <a:t>Tabellen</a:t>
            </a:r>
            <a:r>
              <a:rPr lang="en-US" sz="1600"/>
              <a:t> </a:t>
            </a:r>
            <a:r>
              <a:rPr lang="en-US" sz="1600" err="1"/>
              <a:t>gemäß</a:t>
            </a:r>
            <a:r>
              <a:rPr lang="en-US" sz="1600"/>
              <a:t> ER-Modell</a:t>
            </a:r>
            <a:br>
              <a:rPr lang="en-US" sz="1600"/>
            </a:br>
            <a:r>
              <a:rPr lang="en-US" sz="1600" err="1"/>
              <a:t>erfolgt</a:t>
            </a:r>
            <a:r>
              <a:rPr lang="en-US" sz="1600"/>
              <a:t> </a:t>
            </a:r>
            <a:r>
              <a:rPr lang="en-US" sz="1600" err="1"/>
              <a:t>über</a:t>
            </a:r>
            <a:r>
              <a:rPr lang="en-US" sz="1600"/>
              <a:t> den Query Editor von SQLite</a:t>
            </a: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25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26BEC-A73A-EB44-635B-677644AB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532" y="1063255"/>
            <a:ext cx="5312254" cy="1806727"/>
          </a:xfrm>
        </p:spPr>
        <p:txBody>
          <a:bodyPr>
            <a:normAutofit/>
          </a:bodyPr>
          <a:lstStyle/>
          <a:p>
            <a:r>
              <a:rPr lang="de-DE" sz="4700" i="0">
                <a:ea typeface="+mj-lt"/>
                <a:cs typeface="+mj-lt"/>
              </a:rPr>
              <a:t>Erstellung der Datenbank in SQLite</a:t>
            </a:r>
            <a:endParaRPr lang="en-US" sz="47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33F31AF-524A-DDA1-7600-92B131F9E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17" r="22666" b="1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E93FA-BE61-6397-2682-7657E1A48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532" y="3309582"/>
            <a:ext cx="5312254" cy="337254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300"/>
              <a:t>CREATE TABLE </a:t>
            </a:r>
            <a:r>
              <a:rPr lang="en-US" sz="1300" err="1"/>
              <a:t>Sensor_Location</a:t>
            </a:r>
            <a:br>
              <a:rPr lang="en-US" sz="1300"/>
            </a:br>
            <a:r>
              <a:rPr lang="en-US" sz="1300"/>
              <a:t>( </a:t>
            </a:r>
            <a:r>
              <a:rPr lang="en-US" sz="1300" err="1"/>
              <a:t>Sensor_ID</a:t>
            </a:r>
            <a:r>
              <a:rPr lang="en-US" sz="1300"/>
              <a:t> INT NOT NULL, </a:t>
            </a:r>
            <a:br>
              <a:rPr lang="en-US" sz="1300"/>
            </a:br>
            <a:r>
              <a:rPr lang="en-US" sz="1300" err="1"/>
              <a:t>Sensor_Type</a:t>
            </a:r>
            <a:r>
              <a:rPr lang="en-US" sz="1300"/>
              <a:t> VARCHAR(64), </a:t>
            </a:r>
            <a:br>
              <a:rPr lang="en-US" sz="1300"/>
            </a:br>
            <a:r>
              <a:rPr lang="en-US" sz="1300"/>
              <a:t>Location DOUBLE, </a:t>
            </a:r>
            <a:r>
              <a:rPr lang="en-US" sz="1300" err="1"/>
              <a:t>Latitue</a:t>
            </a:r>
            <a:r>
              <a:rPr lang="en-US" sz="1300"/>
              <a:t> DOUBLE, </a:t>
            </a:r>
            <a:br>
              <a:rPr lang="en-US" sz="1300"/>
            </a:br>
            <a:r>
              <a:rPr lang="en-US" sz="1300"/>
              <a:t>Longitude DOUBLE, PRIMARY KEY(</a:t>
            </a:r>
            <a:r>
              <a:rPr lang="en-US" sz="1300" err="1"/>
              <a:t>Sensor_ID</a:t>
            </a:r>
            <a:r>
              <a:rPr lang="en-US" sz="1300"/>
              <a:t>) );</a:t>
            </a:r>
          </a:p>
          <a:p>
            <a:pPr>
              <a:lnSpc>
                <a:spcPct val="100000"/>
              </a:lnSpc>
            </a:pPr>
            <a:endParaRPr lang="en-US" sz="1300"/>
          </a:p>
          <a:p>
            <a:pPr>
              <a:lnSpc>
                <a:spcPct val="100000"/>
              </a:lnSpc>
            </a:pPr>
            <a:r>
              <a:rPr lang="en-US" sz="1300"/>
              <a:t>CREATE TABLE Weather</a:t>
            </a:r>
            <a:br>
              <a:rPr lang="en-US" sz="1300"/>
            </a:br>
            <a:r>
              <a:rPr lang="en-US" sz="1300"/>
              <a:t>( ID INT NOT NULL, </a:t>
            </a:r>
            <a:br>
              <a:rPr lang="en-US" sz="1300"/>
            </a:br>
            <a:r>
              <a:rPr lang="en-US" sz="1300" err="1"/>
              <a:t>Sensor_ID</a:t>
            </a:r>
            <a:r>
              <a:rPr lang="en-US" sz="1300"/>
              <a:t> INT NOT NULL, </a:t>
            </a:r>
            <a:br>
              <a:rPr lang="en-US" sz="1300"/>
            </a:br>
            <a:r>
              <a:rPr lang="en-US" sz="1300"/>
              <a:t>Timestamp DATETIME, </a:t>
            </a:r>
            <a:br>
              <a:rPr lang="en-US" sz="1300"/>
            </a:br>
            <a:r>
              <a:rPr lang="en-US" sz="1300"/>
              <a:t>Temperature DOUBLE, </a:t>
            </a:r>
            <a:br>
              <a:rPr lang="en-US" sz="1300"/>
            </a:br>
            <a:r>
              <a:rPr lang="en-US" sz="1300"/>
              <a:t>Humidity DOUBLE, </a:t>
            </a:r>
            <a:br>
              <a:rPr lang="en-US" sz="1300"/>
            </a:br>
            <a:r>
              <a:rPr lang="en-US" sz="1300"/>
              <a:t>PRIMARY KEY(ID), </a:t>
            </a:r>
            <a:br>
              <a:rPr lang="en-US" sz="1300"/>
            </a:br>
            <a:r>
              <a:rPr lang="en-US" sz="1300"/>
              <a:t>FOREIGN KEY (</a:t>
            </a:r>
            <a:r>
              <a:rPr lang="en-US" sz="1300" err="1"/>
              <a:t>Sensor_ID</a:t>
            </a:r>
            <a:r>
              <a:rPr lang="en-US" sz="1300"/>
              <a:t>) REFERENCES </a:t>
            </a:r>
            <a:r>
              <a:rPr lang="en-US" sz="1300" err="1"/>
              <a:t>Sensor_Location</a:t>
            </a:r>
            <a:r>
              <a:rPr lang="en-US" sz="1300"/>
              <a:t> (</a:t>
            </a:r>
            <a:r>
              <a:rPr lang="en-US" sz="1300" err="1"/>
              <a:t>Sensor_ID</a:t>
            </a:r>
            <a:r>
              <a:rPr lang="en-US" sz="1300"/>
              <a:t>) );</a:t>
            </a: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819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26BEC-A73A-EB44-635B-677644AB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7532" y="1063255"/>
            <a:ext cx="5312254" cy="1806727"/>
          </a:xfrm>
        </p:spPr>
        <p:txBody>
          <a:bodyPr>
            <a:normAutofit/>
          </a:bodyPr>
          <a:lstStyle/>
          <a:p>
            <a:r>
              <a:rPr lang="de-DE" sz="4700" i="0">
                <a:ea typeface="+mj-lt"/>
                <a:cs typeface="+mj-lt"/>
              </a:rPr>
              <a:t>Erstellung der Datenbank in SQLite</a:t>
            </a:r>
            <a:endParaRPr lang="en-US" sz="470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4ECEBDE-0BE2-12CA-576C-FBAADB2F72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17" r="22666" b="1"/>
          <a:stretch/>
        </p:blipFill>
        <p:spPr>
          <a:xfrm>
            <a:off x="1" y="10"/>
            <a:ext cx="5215066" cy="6857990"/>
          </a:xfrm>
          <a:custGeom>
            <a:avLst/>
            <a:gdLst/>
            <a:ahLst/>
            <a:cxnLst/>
            <a:rect l="l" t="t" r="r" b="b"/>
            <a:pathLst>
              <a:path w="5215066" h="6845983">
                <a:moveTo>
                  <a:pt x="0" y="0"/>
                </a:moveTo>
                <a:lnTo>
                  <a:pt x="3197713" y="0"/>
                </a:lnTo>
                <a:lnTo>
                  <a:pt x="3259787" y="39795"/>
                </a:lnTo>
                <a:cubicBezTo>
                  <a:pt x="4439462" y="836768"/>
                  <a:pt x="5215066" y="2186425"/>
                  <a:pt x="5215066" y="3717234"/>
                </a:cubicBezTo>
                <a:cubicBezTo>
                  <a:pt x="5215066" y="4788800"/>
                  <a:pt x="4835020" y="5771602"/>
                  <a:pt x="4202364" y="6538204"/>
                </a:cubicBezTo>
                <a:lnTo>
                  <a:pt x="3922635" y="6845983"/>
                </a:lnTo>
                <a:lnTo>
                  <a:pt x="0" y="6845983"/>
                </a:lnTo>
                <a:close/>
              </a:path>
            </a:pathLst>
          </a:cu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1FC086D-39EC-448D-97E7-FF23235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86332" y="3088919"/>
            <a:ext cx="5212080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E93FA-BE61-6397-2682-7657E1A48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7532" y="3309582"/>
            <a:ext cx="5312254" cy="332432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/>
              <a:t>CREATE TABLE </a:t>
            </a:r>
            <a:r>
              <a:rPr lang="en-US" sz="1400" err="1"/>
              <a:t>particulate_matter</a:t>
            </a:r>
            <a:br>
              <a:rPr lang="en-US" sz="1400"/>
            </a:br>
            <a:r>
              <a:rPr lang="en-US" sz="1400"/>
              <a:t>( ID INT NOT NULL, </a:t>
            </a:r>
            <a:br>
              <a:rPr lang="en-US" sz="1400"/>
            </a:br>
            <a:r>
              <a:rPr lang="en-US" sz="1400" err="1"/>
              <a:t>Sensor_ID</a:t>
            </a:r>
            <a:r>
              <a:rPr lang="en-US" sz="1400"/>
              <a:t> INT NOT NULL, </a:t>
            </a:r>
            <a:br>
              <a:rPr lang="en-US" sz="1400"/>
            </a:br>
            <a:r>
              <a:rPr lang="en-US" sz="1400"/>
              <a:t>Timestamp DATETIME, </a:t>
            </a:r>
            <a:br>
              <a:rPr lang="en-US" sz="1400"/>
            </a:br>
            <a:r>
              <a:rPr lang="en-US" sz="1400"/>
              <a:t>P1 DOUBLE, </a:t>
            </a:r>
            <a:br>
              <a:rPr lang="en-US" sz="1400"/>
            </a:br>
            <a:r>
              <a:rPr lang="en-US" sz="1400"/>
              <a:t>Dur_P1 DOUBLE, </a:t>
            </a:r>
            <a:br>
              <a:rPr lang="en-US" sz="1400"/>
            </a:br>
            <a:r>
              <a:rPr lang="en-US" sz="1400"/>
              <a:t>Ratio_P1 DOUBLE, </a:t>
            </a:r>
            <a:br>
              <a:rPr lang="en-US" sz="1400"/>
            </a:br>
            <a:r>
              <a:rPr lang="en-US" sz="1400"/>
              <a:t>P2 DOUBLE, </a:t>
            </a:r>
            <a:br>
              <a:rPr lang="en-US" sz="1400"/>
            </a:br>
            <a:r>
              <a:rPr lang="en-US" sz="1400"/>
              <a:t>Dur_P2 DOUBLE, </a:t>
            </a:r>
            <a:br>
              <a:rPr lang="en-US" sz="1400"/>
            </a:br>
            <a:r>
              <a:rPr lang="en-US" sz="1400"/>
              <a:t>Ratio_P2 DOUBLE, </a:t>
            </a:r>
            <a:br>
              <a:rPr lang="en-US" sz="1400"/>
            </a:br>
            <a:r>
              <a:rPr lang="en-US" sz="1400"/>
              <a:t>PRIMARY KEY(ID), </a:t>
            </a:r>
            <a:br>
              <a:rPr lang="en-US" sz="1400"/>
            </a:br>
            <a:r>
              <a:rPr lang="en-US" sz="1400"/>
              <a:t>FOREIGN KEY (</a:t>
            </a:r>
            <a:r>
              <a:rPr lang="en-US" sz="1400" err="1"/>
              <a:t>Sensor_ID</a:t>
            </a:r>
            <a:r>
              <a:rPr lang="en-US" sz="1400"/>
              <a:t>) REFERENCES </a:t>
            </a:r>
            <a:r>
              <a:rPr lang="en-US" sz="1400" err="1"/>
              <a:t>Sensor_Location</a:t>
            </a:r>
            <a:r>
              <a:rPr lang="en-US" sz="1400"/>
              <a:t> (</a:t>
            </a:r>
            <a:r>
              <a:rPr lang="en-US" sz="1400" err="1"/>
              <a:t>Sensor_ID</a:t>
            </a:r>
            <a:r>
              <a:rPr lang="en-US" sz="1400"/>
              <a:t>) );</a:t>
            </a:r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054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75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HeadlinesVTI">
  <a:themeElements>
    <a:clrScheme name="Headlines">
      <a:dk1>
        <a:sysClr val="windowText" lastClr="000000"/>
      </a:dk1>
      <a:lt1>
        <a:sysClr val="window" lastClr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F1B11B3EED4D499157BE0B65F95616" ma:contentTypeVersion="2" ma:contentTypeDescription="Create a new document." ma:contentTypeScope="" ma:versionID="2bfc155206836c36a6f12657d48094e4">
  <xsd:schema xmlns:xsd="http://www.w3.org/2001/XMLSchema" xmlns:xs="http://www.w3.org/2001/XMLSchema" xmlns:p="http://schemas.microsoft.com/office/2006/metadata/properties" xmlns:ns2="16534a11-9550-49d3-8769-c0ad65e8f212" targetNamespace="http://schemas.microsoft.com/office/2006/metadata/properties" ma:root="true" ma:fieldsID="b84fa22077cac42b09cc799f27acdb0d" ns2:_="">
    <xsd:import namespace="16534a11-9550-49d3-8769-c0ad65e8f21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534a11-9550-49d3-8769-c0ad65e8f2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111E27-5A17-4604-BDD6-EF67474B816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6EF50D6-6B7E-425B-B54B-A79767E750DB}">
  <ds:schemaRefs>
    <ds:schemaRef ds:uri="16534a11-9550-49d3-8769-c0ad65e8f21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30F954D-2ADA-4AAE-883A-81EC2AA2A48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HeadlinesVTI</vt:lpstr>
      <vt:lpstr>Feinstaubprojekt</vt:lpstr>
      <vt:lpstr>Inhalt</vt:lpstr>
      <vt:lpstr>Projektplanung und Organisation </vt:lpstr>
      <vt:lpstr>Lasten- und Pflichtenheft</vt:lpstr>
      <vt:lpstr>Erstellung des  ER-Modells</vt:lpstr>
      <vt:lpstr>Projektdurchführung </vt:lpstr>
      <vt:lpstr>Erstellung der Datenbank in SQLite</vt:lpstr>
      <vt:lpstr>Erstellung der Datenbank in SQLite</vt:lpstr>
      <vt:lpstr>Erstellung der Datenbank in SQLite</vt:lpstr>
      <vt:lpstr>SQL-Statements für den Datenimport</vt:lpstr>
      <vt:lpstr>Implementierung eines Importskripts</vt:lpstr>
      <vt:lpstr>SQL-Statements für die Datenabfrage</vt:lpstr>
      <vt:lpstr>Vorführung der Anwendung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Danke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2013-07-15T20:26:40Z</dcterms:created>
  <dcterms:modified xsi:type="dcterms:W3CDTF">2023-05-10T10:42:37Z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0x01010041F1B11B3EED4D499157BE0B65F95616</vt:lpwstr>
  </property>
</Properties>
</file>